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sldIdLst>
    <p:sldId id="265" r:id="rId2"/>
    <p:sldId id="273" r:id="rId3"/>
    <p:sldId id="274" r:id="rId4"/>
    <p:sldId id="270" r:id="rId5"/>
    <p:sldId id="257" r:id="rId6"/>
    <p:sldId id="260" r:id="rId7"/>
    <p:sldId id="262" r:id="rId8"/>
    <p:sldId id="263" r:id="rId9"/>
    <p:sldId id="264" r:id="rId10"/>
    <p:sldId id="275" r:id="rId11"/>
    <p:sldId id="266" r:id="rId12"/>
    <p:sldId id="268" r:id="rId13"/>
    <p:sldId id="269" r:id="rId14"/>
  </p:sldIdLst>
  <p:sldSz cx="9906000" cy="6858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99CC00"/>
    <a:srgbClr val="FFCCFF"/>
    <a:srgbClr val="FF99FF"/>
    <a:srgbClr val="FF3300"/>
    <a:srgbClr val="EA5E5F"/>
    <a:srgbClr val="348789"/>
    <a:srgbClr val="228649"/>
    <a:srgbClr val="49AFB9"/>
    <a:srgbClr val="A4D7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33" d="100"/>
          <a:sy n="133" d="100"/>
        </p:scale>
        <p:origin x="288" y="9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jpe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1.xml"/><Relationship Id="rId5" Type="http://schemas.openxmlformats.org/officeDocument/2006/relationships/image" Target="../media/image26.jpg"/><Relationship Id="rId4" Type="http://schemas.openxmlformats.org/officeDocument/2006/relationships/image" Target="../media/image2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4" name="図プレースホルダー 3">
            <a:extLst>
              <a:ext uri="{FF2B5EF4-FFF2-40B4-BE49-F238E27FC236}">
                <a16:creationId xmlns:a16="http://schemas.microsoft.com/office/drawing/2014/main" id="{4532FA76-E83F-478E-8C88-5A157850890B}"/>
              </a:ext>
            </a:extLst>
          </p:cNvPr>
          <p:cNvSpPr>
            <a:spLocks noGrp="1"/>
          </p:cNvSpPr>
          <p:nvPr>
            <p:ph type="pic" sz="quarter" idx="10" hasCustomPrompt="1"/>
          </p:nvPr>
        </p:nvSpPr>
        <p:spPr>
          <a:xfrm>
            <a:off x="4935538" y="3386138"/>
            <a:ext cx="4970462" cy="3471862"/>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2000" b="1">
                <a:solidFill>
                  <a:srgbClr val="FFC000"/>
                </a:solidFill>
                <a:latin typeface="游ゴシック" panose="020B0400000000000000" pitchFamily="50" charset="-128"/>
                <a:ea typeface="游ゴシック" panose="020B0400000000000000" pitchFamily="50" charset="-128"/>
              </a:defRPr>
            </a:lvl1pPr>
          </a:lstStyle>
          <a:p>
            <a:r>
              <a:rPr kumimoji="1" lang="ja-JP" altLang="en-US" dirty="0"/>
              <a:t>アイコンをクリックして写真を追加</a:t>
            </a:r>
          </a:p>
        </p:txBody>
      </p:sp>
    </p:spTree>
    <p:extLst>
      <p:ext uri="{BB962C8B-B14F-4D97-AF65-F5344CB8AC3E}">
        <p14:creationId xmlns:p14="http://schemas.microsoft.com/office/powerpoint/2010/main" val="1990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131" name="図プレースホルダー 130">
            <a:extLst>
              <a:ext uri="{FF2B5EF4-FFF2-40B4-BE49-F238E27FC236}">
                <a16:creationId xmlns:a16="http://schemas.microsoft.com/office/drawing/2014/main" id="{2BF340B4-855D-42BC-A936-DC23DBB36D40}"/>
              </a:ext>
            </a:extLst>
          </p:cNvPr>
          <p:cNvSpPr>
            <a:spLocks noGrp="1"/>
          </p:cNvSpPr>
          <p:nvPr>
            <p:ph type="pic" sz="quarter" idx="10" hasCustomPrompt="1"/>
          </p:nvPr>
        </p:nvSpPr>
        <p:spPr>
          <a:xfrm>
            <a:off x="481013" y="2403475"/>
            <a:ext cx="2463800" cy="1992313"/>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1400" b="1">
                <a:solidFill>
                  <a:srgbClr val="FFC000"/>
                </a:solidFill>
              </a:defRPr>
            </a:lvl1pPr>
          </a:lstStyle>
          <a:p>
            <a:r>
              <a:rPr kumimoji="1" lang="ja-JP" altLang="en-US" dirty="0"/>
              <a:t>クリックして写真を追加</a:t>
            </a:r>
          </a:p>
        </p:txBody>
      </p:sp>
      <p:sp>
        <p:nvSpPr>
          <p:cNvPr id="132" name="図プレースホルダー 130">
            <a:extLst>
              <a:ext uri="{FF2B5EF4-FFF2-40B4-BE49-F238E27FC236}">
                <a16:creationId xmlns:a16="http://schemas.microsoft.com/office/drawing/2014/main" id="{1D077B42-19ED-4156-9C48-F314F2A0BE16}"/>
              </a:ext>
            </a:extLst>
          </p:cNvPr>
          <p:cNvSpPr>
            <a:spLocks noGrp="1"/>
          </p:cNvSpPr>
          <p:nvPr>
            <p:ph type="pic" sz="quarter" idx="11" hasCustomPrompt="1"/>
          </p:nvPr>
        </p:nvSpPr>
        <p:spPr>
          <a:xfrm>
            <a:off x="3050958" y="2403475"/>
            <a:ext cx="1427909" cy="949325"/>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133" name="図プレースホルダー 130">
            <a:extLst>
              <a:ext uri="{FF2B5EF4-FFF2-40B4-BE49-F238E27FC236}">
                <a16:creationId xmlns:a16="http://schemas.microsoft.com/office/drawing/2014/main" id="{A80F3A8A-846B-4606-B409-361E43830B0E}"/>
              </a:ext>
            </a:extLst>
          </p:cNvPr>
          <p:cNvSpPr>
            <a:spLocks noGrp="1"/>
          </p:cNvSpPr>
          <p:nvPr>
            <p:ph type="pic" sz="quarter" idx="12" hasCustomPrompt="1"/>
          </p:nvPr>
        </p:nvSpPr>
        <p:spPr>
          <a:xfrm>
            <a:off x="3050958" y="3446463"/>
            <a:ext cx="1427909" cy="949325"/>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8" name="図プレースホルダー 3">
            <a:extLst>
              <a:ext uri="{FF2B5EF4-FFF2-40B4-BE49-F238E27FC236}">
                <a16:creationId xmlns:a16="http://schemas.microsoft.com/office/drawing/2014/main" id="{95EB0B50-0CF1-4F7E-B8EA-FB713CAF9B07}"/>
              </a:ext>
            </a:extLst>
          </p:cNvPr>
          <p:cNvSpPr>
            <a:spLocks noGrp="1"/>
          </p:cNvSpPr>
          <p:nvPr>
            <p:ph type="pic" sz="quarter" idx="44" hasCustomPrompt="1"/>
          </p:nvPr>
        </p:nvSpPr>
        <p:spPr>
          <a:xfrm>
            <a:off x="505162" y="5748772"/>
            <a:ext cx="647316" cy="650740"/>
          </a:xfrm>
          <a:prstGeom prst="ellipse">
            <a:avLst/>
          </a:prstGeom>
          <a:blipFill dpi="0" rotWithShape="1">
            <a:blip r:embed="rId5"/>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en-US" altLang="ja-JP" sz="800" dirty="0">
              <a:latin typeface="ＭＳ ゴシック" panose="020B0609070205080204" pitchFamily="49" charset="-128"/>
              <a:ea typeface="ＭＳ ゴシック" panose="020B0609070205080204" pitchFamily="49" charset="-128"/>
            </a:endParaRPr>
          </a:p>
        </p:txBody>
      </p:sp>
      <p:sp>
        <p:nvSpPr>
          <p:cNvPr id="9" name="図プレースホルダー 3">
            <a:extLst>
              <a:ext uri="{FF2B5EF4-FFF2-40B4-BE49-F238E27FC236}">
                <a16:creationId xmlns:a16="http://schemas.microsoft.com/office/drawing/2014/main" id="{80807B94-75DD-4860-B5FF-202674EC68B2}"/>
              </a:ext>
            </a:extLst>
          </p:cNvPr>
          <p:cNvSpPr>
            <a:spLocks noGrp="1"/>
          </p:cNvSpPr>
          <p:nvPr>
            <p:ph type="pic" sz="quarter" idx="45" hasCustomPrompt="1"/>
          </p:nvPr>
        </p:nvSpPr>
        <p:spPr>
          <a:xfrm>
            <a:off x="1338386" y="5748772"/>
            <a:ext cx="647316" cy="650740"/>
          </a:xfrm>
          <a:prstGeom prst="ellipse">
            <a:avLst/>
          </a:prstGeom>
          <a:blipFill dpi="0" rotWithShape="1">
            <a:blip r:embed="rId6"/>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ja-JP" altLang="en-US" dirty="0"/>
          </a:p>
        </p:txBody>
      </p:sp>
      <p:sp>
        <p:nvSpPr>
          <p:cNvPr id="10" name="図プレースホルダー 3">
            <a:extLst>
              <a:ext uri="{FF2B5EF4-FFF2-40B4-BE49-F238E27FC236}">
                <a16:creationId xmlns:a16="http://schemas.microsoft.com/office/drawing/2014/main" id="{DB63884D-B3CF-48F5-B494-5D9116350D44}"/>
              </a:ext>
            </a:extLst>
          </p:cNvPr>
          <p:cNvSpPr>
            <a:spLocks noGrp="1"/>
          </p:cNvSpPr>
          <p:nvPr>
            <p:ph type="pic" sz="quarter" idx="46" hasCustomPrompt="1"/>
          </p:nvPr>
        </p:nvSpPr>
        <p:spPr>
          <a:xfrm>
            <a:off x="2171610" y="5748772"/>
            <a:ext cx="647316" cy="650740"/>
          </a:xfrm>
          <a:prstGeom prst="ellipse">
            <a:avLst/>
          </a:prstGeom>
          <a:blipFill dpi="0" rotWithShape="1">
            <a:blip r:embed="rId5"/>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ja-JP" altLang="en-US" dirty="0"/>
          </a:p>
        </p:txBody>
      </p:sp>
      <p:sp>
        <p:nvSpPr>
          <p:cNvPr id="11" name="図プレースホルダー 3">
            <a:extLst>
              <a:ext uri="{FF2B5EF4-FFF2-40B4-BE49-F238E27FC236}">
                <a16:creationId xmlns:a16="http://schemas.microsoft.com/office/drawing/2014/main" id="{8915E10F-CDA3-402A-8842-29F3FB2DF442}"/>
              </a:ext>
            </a:extLst>
          </p:cNvPr>
          <p:cNvSpPr>
            <a:spLocks noGrp="1"/>
          </p:cNvSpPr>
          <p:nvPr>
            <p:ph type="pic" sz="quarter" idx="47" hasCustomPrompt="1"/>
          </p:nvPr>
        </p:nvSpPr>
        <p:spPr>
          <a:xfrm>
            <a:off x="3004834" y="5748772"/>
            <a:ext cx="647316" cy="650740"/>
          </a:xfrm>
          <a:prstGeom prst="ellipse">
            <a:avLst/>
          </a:prstGeom>
          <a:blipFill dpi="0" rotWithShape="1">
            <a:blip r:embed="rId6"/>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ja-JP" altLang="en-US" dirty="0"/>
          </a:p>
        </p:txBody>
      </p:sp>
      <p:sp>
        <p:nvSpPr>
          <p:cNvPr id="12" name="図プレースホルダー 3">
            <a:extLst>
              <a:ext uri="{FF2B5EF4-FFF2-40B4-BE49-F238E27FC236}">
                <a16:creationId xmlns:a16="http://schemas.microsoft.com/office/drawing/2014/main" id="{68E2B93E-9566-4A8B-859F-E8EBAB2D91A0}"/>
              </a:ext>
            </a:extLst>
          </p:cNvPr>
          <p:cNvSpPr>
            <a:spLocks noGrp="1"/>
          </p:cNvSpPr>
          <p:nvPr>
            <p:ph type="pic" sz="quarter" idx="48" hasCustomPrompt="1"/>
          </p:nvPr>
        </p:nvSpPr>
        <p:spPr>
          <a:xfrm>
            <a:off x="3838058" y="5748772"/>
            <a:ext cx="647316" cy="650740"/>
          </a:xfrm>
          <a:prstGeom prst="ellipse">
            <a:avLst/>
          </a:prstGeom>
          <a:blipFill dpi="0" rotWithShape="1">
            <a:blip r:embed="rId5"/>
            <a:srcRect/>
            <a:stretch>
              <a:fillRect/>
            </a:stretch>
          </a:blipFill>
        </p:spPr>
        <p:txBody>
          <a:bodyPr anchor="b">
            <a:normAutofit/>
          </a:bodyPr>
          <a:lstStyle>
            <a:lvl1pPr marL="0" indent="0" algn="ctr">
              <a:buNone/>
              <a:defRPr sz="800" b="1">
                <a:solidFill>
                  <a:srgbClr val="FFC000"/>
                </a:solidFill>
                <a:latin typeface="游ゴシック" panose="020B0400000000000000" pitchFamily="50" charset="-128"/>
                <a:ea typeface="游ゴシック" panose="020B0400000000000000" pitchFamily="50" charset="-128"/>
              </a:defRPr>
            </a:lvl1pPr>
          </a:lstStyle>
          <a:p>
            <a:r>
              <a:rPr kumimoji="1" lang="ja-JP" altLang="en-US" sz="800" dirty="0">
                <a:latin typeface="ＭＳ ゴシック" panose="020B0609070205080204" pitchFamily="49" charset="-128"/>
                <a:ea typeface="ＭＳ ゴシック" panose="020B0609070205080204" pitchFamily="49" charset="-128"/>
              </a:rPr>
              <a:t>写真</a:t>
            </a:r>
            <a:endParaRPr kumimoji="1" lang="ja-JP" altLang="en-US" dirty="0"/>
          </a:p>
        </p:txBody>
      </p:sp>
    </p:spTree>
    <p:extLst>
      <p:ext uri="{BB962C8B-B14F-4D97-AF65-F5344CB8AC3E}">
        <p14:creationId xmlns:p14="http://schemas.microsoft.com/office/powerpoint/2010/main" val="241471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図プレースホルダー 130">
            <a:extLst>
              <a:ext uri="{FF2B5EF4-FFF2-40B4-BE49-F238E27FC236}">
                <a16:creationId xmlns:a16="http://schemas.microsoft.com/office/drawing/2014/main" id="{1A545D6E-8293-4FA4-8568-BF839FBDC2C3}"/>
              </a:ext>
            </a:extLst>
          </p:cNvPr>
          <p:cNvSpPr>
            <a:spLocks noGrp="1"/>
          </p:cNvSpPr>
          <p:nvPr>
            <p:ph type="pic" sz="quarter" idx="13" hasCustomPrompt="1"/>
          </p:nvPr>
        </p:nvSpPr>
        <p:spPr>
          <a:xfrm rot="21015439">
            <a:off x="5512511" y="3449489"/>
            <a:ext cx="1146802" cy="844850"/>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3" name="図プレースホルダー 130">
            <a:extLst>
              <a:ext uri="{FF2B5EF4-FFF2-40B4-BE49-F238E27FC236}">
                <a16:creationId xmlns:a16="http://schemas.microsoft.com/office/drawing/2014/main" id="{A891000A-0A3C-4C3F-A09A-39C7BAE9DAE8}"/>
              </a:ext>
            </a:extLst>
          </p:cNvPr>
          <p:cNvSpPr>
            <a:spLocks noGrp="1"/>
          </p:cNvSpPr>
          <p:nvPr>
            <p:ph type="pic" sz="quarter" idx="14" hasCustomPrompt="1"/>
          </p:nvPr>
        </p:nvSpPr>
        <p:spPr>
          <a:xfrm>
            <a:off x="8111776" y="1963588"/>
            <a:ext cx="1196159" cy="88121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4" name="図プレースホルダー 130">
            <a:extLst>
              <a:ext uri="{FF2B5EF4-FFF2-40B4-BE49-F238E27FC236}">
                <a16:creationId xmlns:a16="http://schemas.microsoft.com/office/drawing/2014/main" id="{6848A78A-CB16-4092-A534-144D22FDD894}"/>
              </a:ext>
            </a:extLst>
          </p:cNvPr>
          <p:cNvSpPr>
            <a:spLocks noGrp="1"/>
          </p:cNvSpPr>
          <p:nvPr>
            <p:ph type="pic" sz="quarter" idx="15" hasCustomPrompt="1"/>
          </p:nvPr>
        </p:nvSpPr>
        <p:spPr>
          <a:xfrm rot="253432">
            <a:off x="5590930" y="5079540"/>
            <a:ext cx="1133580" cy="85890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6" name="図プレースホルダー 130">
            <a:extLst>
              <a:ext uri="{FF2B5EF4-FFF2-40B4-BE49-F238E27FC236}">
                <a16:creationId xmlns:a16="http://schemas.microsoft.com/office/drawing/2014/main" id="{8815C816-5E74-45D1-B0C9-19A78DFE3F84}"/>
              </a:ext>
            </a:extLst>
          </p:cNvPr>
          <p:cNvSpPr>
            <a:spLocks noGrp="1"/>
          </p:cNvSpPr>
          <p:nvPr>
            <p:ph type="pic" sz="quarter" idx="16" hasCustomPrompt="1"/>
          </p:nvPr>
        </p:nvSpPr>
        <p:spPr>
          <a:xfrm rot="21015439">
            <a:off x="572211" y="3449489"/>
            <a:ext cx="1146802" cy="844850"/>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7" name="図プレースホルダー 130">
            <a:extLst>
              <a:ext uri="{FF2B5EF4-FFF2-40B4-BE49-F238E27FC236}">
                <a16:creationId xmlns:a16="http://schemas.microsoft.com/office/drawing/2014/main" id="{013B6A03-A05E-49BD-9F09-FDEFB35992CF}"/>
              </a:ext>
            </a:extLst>
          </p:cNvPr>
          <p:cNvSpPr>
            <a:spLocks noGrp="1"/>
          </p:cNvSpPr>
          <p:nvPr>
            <p:ph type="pic" sz="quarter" idx="17" hasCustomPrompt="1"/>
          </p:nvPr>
        </p:nvSpPr>
        <p:spPr>
          <a:xfrm>
            <a:off x="3171476" y="1963588"/>
            <a:ext cx="1196159" cy="88121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8" name="図プレースホルダー 130">
            <a:extLst>
              <a:ext uri="{FF2B5EF4-FFF2-40B4-BE49-F238E27FC236}">
                <a16:creationId xmlns:a16="http://schemas.microsoft.com/office/drawing/2014/main" id="{EEE52D2D-735C-47E0-8213-DE23628CB938}"/>
              </a:ext>
            </a:extLst>
          </p:cNvPr>
          <p:cNvSpPr>
            <a:spLocks noGrp="1"/>
          </p:cNvSpPr>
          <p:nvPr>
            <p:ph type="pic" sz="quarter" idx="18" hasCustomPrompt="1"/>
          </p:nvPr>
        </p:nvSpPr>
        <p:spPr>
          <a:xfrm rot="253432">
            <a:off x="650630" y="5079540"/>
            <a:ext cx="1133580" cy="85890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Tree>
    <p:extLst>
      <p:ext uri="{BB962C8B-B14F-4D97-AF65-F5344CB8AC3E}">
        <p14:creationId xmlns:p14="http://schemas.microsoft.com/office/powerpoint/2010/main" val="158613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つのコンテンツ">
    <p:spTree>
      <p:nvGrpSpPr>
        <p:cNvPr id="1" name=""/>
        <p:cNvGrpSpPr/>
        <p:nvPr/>
      </p:nvGrpSpPr>
      <p:grpSpPr>
        <a:xfrm>
          <a:off x="0" y="0"/>
          <a:ext cx="0" cy="0"/>
          <a:chOff x="0" y="0"/>
          <a:chExt cx="0" cy="0"/>
        </a:xfrm>
      </p:grpSpPr>
      <p:sp>
        <p:nvSpPr>
          <p:cNvPr id="6" name="図プレースホルダー 130">
            <a:extLst>
              <a:ext uri="{FF2B5EF4-FFF2-40B4-BE49-F238E27FC236}">
                <a16:creationId xmlns:a16="http://schemas.microsoft.com/office/drawing/2014/main" id="{8815C816-5E74-45D1-B0C9-19A78DFE3F84}"/>
              </a:ext>
            </a:extLst>
          </p:cNvPr>
          <p:cNvSpPr>
            <a:spLocks noGrp="1"/>
          </p:cNvSpPr>
          <p:nvPr>
            <p:ph type="pic" sz="quarter" idx="16" hasCustomPrompt="1"/>
          </p:nvPr>
        </p:nvSpPr>
        <p:spPr>
          <a:xfrm rot="21015439">
            <a:off x="572211" y="3449489"/>
            <a:ext cx="1146802" cy="844850"/>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7" name="図プレースホルダー 130">
            <a:extLst>
              <a:ext uri="{FF2B5EF4-FFF2-40B4-BE49-F238E27FC236}">
                <a16:creationId xmlns:a16="http://schemas.microsoft.com/office/drawing/2014/main" id="{013B6A03-A05E-49BD-9F09-FDEFB35992CF}"/>
              </a:ext>
            </a:extLst>
          </p:cNvPr>
          <p:cNvSpPr>
            <a:spLocks noGrp="1"/>
          </p:cNvSpPr>
          <p:nvPr>
            <p:ph type="pic" sz="quarter" idx="17" hasCustomPrompt="1"/>
          </p:nvPr>
        </p:nvSpPr>
        <p:spPr>
          <a:xfrm>
            <a:off x="3171476" y="1963588"/>
            <a:ext cx="1196159" cy="88121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
        <p:nvSpPr>
          <p:cNvPr id="8" name="図プレースホルダー 130">
            <a:extLst>
              <a:ext uri="{FF2B5EF4-FFF2-40B4-BE49-F238E27FC236}">
                <a16:creationId xmlns:a16="http://schemas.microsoft.com/office/drawing/2014/main" id="{EEE52D2D-735C-47E0-8213-DE23628CB938}"/>
              </a:ext>
            </a:extLst>
          </p:cNvPr>
          <p:cNvSpPr>
            <a:spLocks noGrp="1"/>
          </p:cNvSpPr>
          <p:nvPr>
            <p:ph type="pic" sz="quarter" idx="18" hasCustomPrompt="1"/>
          </p:nvPr>
        </p:nvSpPr>
        <p:spPr>
          <a:xfrm rot="253432">
            <a:off x="650630" y="5079540"/>
            <a:ext cx="1133580" cy="85890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800" b="1">
                <a:solidFill>
                  <a:srgbClr val="FFC000"/>
                </a:solidFill>
              </a:defRPr>
            </a:lvl1pPr>
          </a:lstStyle>
          <a:p>
            <a:r>
              <a:rPr kumimoji="1" lang="ja-JP" altLang="en-US" dirty="0"/>
              <a:t>クリックして写真を追加</a:t>
            </a:r>
          </a:p>
        </p:txBody>
      </p:sp>
    </p:spTree>
    <p:extLst>
      <p:ext uri="{BB962C8B-B14F-4D97-AF65-F5344CB8AC3E}">
        <p14:creationId xmlns:p14="http://schemas.microsoft.com/office/powerpoint/2010/main" val="2085568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98" name="図プレースホルダー 130">
            <a:extLst>
              <a:ext uri="{FF2B5EF4-FFF2-40B4-BE49-F238E27FC236}">
                <a16:creationId xmlns:a16="http://schemas.microsoft.com/office/drawing/2014/main" id="{F6EEC2D9-9485-4FB1-9F1A-88E94DDEDFA9}"/>
              </a:ext>
            </a:extLst>
          </p:cNvPr>
          <p:cNvSpPr>
            <a:spLocks noGrp="1"/>
          </p:cNvSpPr>
          <p:nvPr>
            <p:ph type="pic" sz="quarter" idx="10" hasCustomPrompt="1"/>
          </p:nvPr>
        </p:nvSpPr>
        <p:spPr>
          <a:xfrm>
            <a:off x="519513" y="1968500"/>
            <a:ext cx="3996027" cy="1858433"/>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1400" b="1">
                <a:solidFill>
                  <a:srgbClr val="FFC000"/>
                </a:solidFill>
              </a:defRPr>
            </a:lvl1pPr>
          </a:lstStyle>
          <a:p>
            <a:r>
              <a:rPr kumimoji="1" lang="ja-JP" altLang="en-US" dirty="0"/>
              <a:t>クリックして写真を追加</a:t>
            </a:r>
          </a:p>
        </p:txBody>
      </p:sp>
      <p:sp>
        <p:nvSpPr>
          <p:cNvPr id="103" name="図プレースホルダー 130">
            <a:extLst>
              <a:ext uri="{FF2B5EF4-FFF2-40B4-BE49-F238E27FC236}">
                <a16:creationId xmlns:a16="http://schemas.microsoft.com/office/drawing/2014/main" id="{BA414F90-4EAC-4027-8450-3E00658DAF57}"/>
              </a:ext>
            </a:extLst>
          </p:cNvPr>
          <p:cNvSpPr>
            <a:spLocks noGrp="1"/>
          </p:cNvSpPr>
          <p:nvPr>
            <p:ph type="pic" sz="quarter" idx="11" hasCustomPrompt="1"/>
          </p:nvPr>
        </p:nvSpPr>
        <p:spPr>
          <a:xfrm rot="21284667">
            <a:off x="551648" y="4567117"/>
            <a:ext cx="1132156" cy="84969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04" name="図プレースホルダー 130">
            <a:extLst>
              <a:ext uri="{FF2B5EF4-FFF2-40B4-BE49-F238E27FC236}">
                <a16:creationId xmlns:a16="http://schemas.microsoft.com/office/drawing/2014/main" id="{6BC2FD0B-8ABA-40B1-9418-E2EB56AA7310}"/>
              </a:ext>
            </a:extLst>
          </p:cNvPr>
          <p:cNvSpPr>
            <a:spLocks noGrp="1"/>
          </p:cNvSpPr>
          <p:nvPr>
            <p:ph type="pic" sz="quarter" idx="12" hasCustomPrompt="1"/>
          </p:nvPr>
        </p:nvSpPr>
        <p:spPr>
          <a:xfrm rot="235179">
            <a:off x="2042715" y="4551717"/>
            <a:ext cx="1083260" cy="806626"/>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06" name="図プレースホルダー 130">
            <a:extLst>
              <a:ext uri="{FF2B5EF4-FFF2-40B4-BE49-F238E27FC236}">
                <a16:creationId xmlns:a16="http://schemas.microsoft.com/office/drawing/2014/main" id="{6459831B-2ECB-4BC4-8C73-5B10A0D02DEF}"/>
              </a:ext>
            </a:extLst>
          </p:cNvPr>
          <p:cNvSpPr>
            <a:spLocks noGrp="1"/>
          </p:cNvSpPr>
          <p:nvPr>
            <p:ph type="pic" sz="quarter" idx="13" hasCustomPrompt="1"/>
          </p:nvPr>
        </p:nvSpPr>
        <p:spPr>
          <a:xfrm rot="432035">
            <a:off x="3405540" y="4626500"/>
            <a:ext cx="1084398" cy="804493"/>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07" name="図プレースホルダー 130">
            <a:extLst>
              <a:ext uri="{FF2B5EF4-FFF2-40B4-BE49-F238E27FC236}">
                <a16:creationId xmlns:a16="http://schemas.microsoft.com/office/drawing/2014/main" id="{AB1AB8CA-B2AF-48A8-AA4B-2913497DEDDC}"/>
              </a:ext>
            </a:extLst>
          </p:cNvPr>
          <p:cNvSpPr>
            <a:spLocks noGrp="1"/>
          </p:cNvSpPr>
          <p:nvPr>
            <p:ph type="pic" sz="quarter" idx="14" hasCustomPrompt="1"/>
          </p:nvPr>
        </p:nvSpPr>
        <p:spPr>
          <a:xfrm>
            <a:off x="5471431" y="1968499"/>
            <a:ext cx="3996027" cy="1858433"/>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1400" b="1">
                <a:solidFill>
                  <a:srgbClr val="FFC000"/>
                </a:solidFill>
              </a:defRPr>
            </a:lvl1pPr>
          </a:lstStyle>
          <a:p>
            <a:r>
              <a:rPr kumimoji="1" lang="ja-JP" altLang="en-US" dirty="0"/>
              <a:t>クリックして写真を追加</a:t>
            </a:r>
          </a:p>
        </p:txBody>
      </p:sp>
      <p:sp>
        <p:nvSpPr>
          <p:cNvPr id="108" name="図プレースホルダー 130">
            <a:extLst>
              <a:ext uri="{FF2B5EF4-FFF2-40B4-BE49-F238E27FC236}">
                <a16:creationId xmlns:a16="http://schemas.microsoft.com/office/drawing/2014/main" id="{8A505BBE-41A0-4895-A5CC-22E430359B4D}"/>
              </a:ext>
            </a:extLst>
          </p:cNvPr>
          <p:cNvSpPr>
            <a:spLocks noGrp="1"/>
          </p:cNvSpPr>
          <p:nvPr>
            <p:ph type="pic" sz="quarter" idx="15" hasCustomPrompt="1"/>
          </p:nvPr>
        </p:nvSpPr>
        <p:spPr>
          <a:xfrm rot="21284667">
            <a:off x="5503566" y="4567116"/>
            <a:ext cx="1132156" cy="849691"/>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09" name="図プレースホルダー 130">
            <a:extLst>
              <a:ext uri="{FF2B5EF4-FFF2-40B4-BE49-F238E27FC236}">
                <a16:creationId xmlns:a16="http://schemas.microsoft.com/office/drawing/2014/main" id="{E24B4262-6843-4D5E-B104-620B7F0A8383}"/>
              </a:ext>
            </a:extLst>
          </p:cNvPr>
          <p:cNvSpPr>
            <a:spLocks noGrp="1"/>
          </p:cNvSpPr>
          <p:nvPr>
            <p:ph type="pic" sz="quarter" idx="16" hasCustomPrompt="1"/>
          </p:nvPr>
        </p:nvSpPr>
        <p:spPr>
          <a:xfrm rot="235179">
            <a:off x="6994633" y="4551716"/>
            <a:ext cx="1083260" cy="806626"/>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
        <p:nvSpPr>
          <p:cNvPr id="110" name="図プレースホルダー 130">
            <a:extLst>
              <a:ext uri="{FF2B5EF4-FFF2-40B4-BE49-F238E27FC236}">
                <a16:creationId xmlns:a16="http://schemas.microsoft.com/office/drawing/2014/main" id="{6DFA12A6-F7F9-42C3-AECA-D1B140DA99E7}"/>
              </a:ext>
            </a:extLst>
          </p:cNvPr>
          <p:cNvSpPr>
            <a:spLocks noGrp="1"/>
          </p:cNvSpPr>
          <p:nvPr>
            <p:ph type="pic" sz="quarter" idx="17" hasCustomPrompt="1"/>
          </p:nvPr>
        </p:nvSpPr>
        <p:spPr>
          <a:xfrm rot="432035">
            <a:off x="8357458" y="4626499"/>
            <a:ext cx="1084398" cy="804493"/>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defRPr>
            </a:lvl1pPr>
          </a:lstStyle>
          <a:p>
            <a:r>
              <a:rPr kumimoji="1" lang="ja-JP" altLang="en-US" dirty="0"/>
              <a:t>クリックして写真を追加</a:t>
            </a:r>
          </a:p>
        </p:txBody>
      </p:sp>
    </p:spTree>
    <p:extLst>
      <p:ext uri="{BB962C8B-B14F-4D97-AF65-F5344CB8AC3E}">
        <p14:creationId xmlns:p14="http://schemas.microsoft.com/office/powerpoint/2010/main" val="602952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45" name="図プレースホルダー 40">
            <a:extLst>
              <a:ext uri="{FF2B5EF4-FFF2-40B4-BE49-F238E27FC236}">
                <a16:creationId xmlns:a16="http://schemas.microsoft.com/office/drawing/2014/main" id="{81D85D5E-0C58-4B31-8F83-40994D57F173}"/>
              </a:ext>
            </a:extLst>
          </p:cNvPr>
          <p:cNvSpPr>
            <a:spLocks noGrp="1"/>
          </p:cNvSpPr>
          <p:nvPr>
            <p:ph type="pic" sz="quarter" idx="14" hasCustomPrompt="1"/>
          </p:nvPr>
        </p:nvSpPr>
        <p:spPr>
          <a:xfrm>
            <a:off x="393700" y="3766459"/>
            <a:ext cx="862013" cy="540284"/>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46" name="図プレースホルダー 40">
            <a:extLst>
              <a:ext uri="{FF2B5EF4-FFF2-40B4-BE49-F238E27FC236}">
                <a16:creationId xmlns:a16="http://schemas.microsoft.com/office/drawing/2014/main" id="{B0F06DD3-5888-4C23-A5D9-45EFAD2631EE}"/>
              </a:ext>
            </a:extLst>
          </p:cNvPr>
          <p:cNvSpPr>
            <a:spLocks noGrp="1"/>
          </p:cNvSpPr>
          <p:nvPr>
            <p:ph type="pic" sz="quarter" idx="15" hasCustomPrompt="1"/>
          </p:nvPr>
        </p:nvSpPr>
        <p:spPr>
          <a:xfrm>
            <a:off x="393700" y="4457339"/>
            <a:ext cx="862013" cy="577798"/>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48" name="図プレースホルダー 40">
            <a:extLst>
              <a:ext uri="{FF2B5EF4-FFF2-40B4-BE49-F238E27FC236}">
                <a16:creationId xmlns:a16="http://schemas.microsoft.com/office/drawing/2014/main" id="{4537A9BE-9B95-4737-A7F7-3BC0ADCF9848}"/>
              </a:ext>
            </a:extLst>
          </p:cNvPr>
          <p:cNvSpPr>
            <a:spLocks noGrp="1"/>
          </p:cNvSpPr>
          <p:nvPr>
            <p:ph type="pic" sz="quarter" idx="16" hasCustomPrompt="1"/>
          </p:nvPr>
        </p:nvSpPr>
        <p:spPr>
          <a:xfrm>
            <a:off x="393700" y="5132978"/>
            <a:ext cx="862013" cy="618947"/>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49" name="図プレースホルダー 40">
            <a:extLst>
              <a:ext uri="{FF2B5EF4-FFF2-40B4-BE49-F238E27FC236}">
                <a16:creationId xmlns:a16="http://schemas.microsoft.com/office/drawing/2014/main" id="{D6266C63-F0AA-4AA5-9644-667FB48DD119}"/>
              </a:ext>
            </a:extLst>
          </p:cNvPr>
          <p:cNvSpPr>
            <a:spLocks noGrp="1"/>
          </p:cNvSpPr>
          <p:nvPr>
            <p:ph type="pic" sz="quarter" idx="17" hasCustomPrompt="1"/>
          </p:nvPr>
        </p:nvSpPr>
        <p:spPr>
          <a:xfrm>
            <a:off x="393700" y="5860465"/>
            <a:ext cx="862013" cy="559935"/>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64" name="図プレースホルダー 40">
            <a:extLst>
              <a:ext uri="{FF2B5EF4-FFF2-40B4-BE49-F238E27FC236}">
                <a16:creationId xmlns:a16="http://schemas.microsoft.com/office/drawing/2014/main" id="{A7C74772-FF73-41CD-9714-2E0A3E349535}"/>
              </a:ext>
            </a:extLst>
          </p:cNvPr>
          <p:cNvSpPr>
            <a:spLocks noGrp="1"/>
          </p:cNvSpPr>
          <p:nvPr>
            <p:ph type="pic" sz="quarter" idx="23" hasCustomPrompt="1"/>
          </p:nvPr>
        </p:nvSpPr>
        <p:spPr>
          <a:xfrm>
            <a:off x="5341085" y="3766459"/>
            <a:ext cx="862013" cy="540284"/>
          </a:xfrm>
          <a:prstGeom prst="rect">
            <a:avLst/>
          </a:prstGeom>
          <a:blipFill>
            <a:blip r:embed="rId6">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65" name="図プレースホルダー 40">
            <a:extLst>
              <a:ext uri="{FF2B5EF4-FFF2-40B4-BE49-F238E27FC236}">
                <a16:creationId xmlns:a16="http://schemas.microsoft.com/office/drawing/2014/main" id="{E8D4B2F3-4D7B-43E5-A97A-E132A1AADD97}"/>
              </a:ext>
            </a:extLst>
          </p:cNvPr>
          <p:cNvSpPr>
            <a:spLocks noGrp="1"/>
          </p:cNvSpPr>
          <p:nvPr>
            <p:ph type="pic" sz="quarter" idx="24" hasCustomPrompt="1"/>
          </p:nvPr>
        </p:nvSpPr>
        <p:spPr>
          <a:xfrm>
            <a:off x="5341085" y="4457339"/>
            <a:ext cx="862013" cy="577798"/>
          </a:xfrm>
          <a:prstGeom prst="rect">
            <a:avLst/>
          </a:prstGeom>
          <a:blipFill>
            <a:blip r:embed="rId7">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66" name="図プレースホルダー 40">
            <a:extLst>
              <a:ext uri="{FF2B5EF4-FFF2-40B4-BE49-F238E27FC236}">
                <a16:creationId xmlns:a16="http://schemas.microsoft.com/office/drawing/2014/main" id="{7F162896-9797-404E-AB3B-1DB2897DE84E}"/>
              </a:ext>
            </a:extLst>
          </p:cNvPr>
          <p:cNvSpPr>
            <a:spLocks noGrp="1"/>
          </p:cNvSpPr>
          <p:nvPr>
            <p:ph type="pic" sz="quarter" idx="25" hasCustomPrompt="1"/>
          </p:nvPr>
        </p:nvSpPr>
        <p:spPr>
          <a:xfrm>
            <a:off x="5341085" y="5132978"/>
            <a:ext cx="862013" cy="618947"/>
          </a:xfrm>
          <a:prstGeom prst="rect">
            <a:avLst/>
          </a:prstGeom>
          <a:blipFill>
            <a:blip r:embed="rId8">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67" name="図プレースホルダー 40">
            <a:extLst>
              <a:ext uri="{FF2B5EF4-FFF2-40B4-BE49-F238E27FC236}">
                <a16:creationId xmlns:a16="http://schemas.microsoft.com/office/drawing/2014/main" id="{5EC15B6B-FFC3-415C-A63F-92061C6C2F89}"/>
              </a:ext>
            </a:extLst>
          </p:cNvPr>
          <p:cNvSpPr>
            <a:spLocks noGrp="1"/>
          </p:cNvSpPr>
          <p:nvPr>
            <p:ph type="pic" sz="quarter" idx="26" hasCustomPrompt="1"/>
          </p:nvPr>
        </p:nvSpPr>
        <p:spPr>
          <a:xfrm>
            <a:off x="5341085" y="5860465"/>
            <a:ext cx="862013" cy="559935"/>
          </a:xfrm>
          <a:prstGeom prst="rect">
            <a:avLst/>
          </a:prstGeom>
          <a:blipFill>
            <a:blip r:embed="rId9">
              <a:extLst>
                <a:ext uri="{28A0092B-C50C-407E-A947-70E740481C1C}">
                  <a14:useLocalDpi xmlns:a14="http://schemas.microsoft.com/office/drawing/2010/main" val="0"/>
                </a:ext>
              </a:extLst>
            </a:blip>
            <a:stretch>
              <a:fillRect/>
            </a:stretch>
          </a:blipFill>
        </p:spPr>
        <p:txBody>
          <a:bodyPr anchor="b"/>
          <a:lstStyle>
            <a:lvl1pPr marL="0" indent="0" algn="ctr">
              <a:buNone/>
              <a:defRPr sz="700">
                <a:solidFill>
                  <a:srgbClr val="FFC000"/>
                </a:solidFill>
              </a:defRPr>
            </a:lvl1pPr>
          </a:lstStyle>
          <a:p>
            <a:r>
              <a:rPr kumimoji="1" lang="ja-JP" altLang="en-US" dirty="0"/>
              <a:t>写真を追加</a:t>
            </a:r>
          </a:p>
        </p:txBody>
      </p:sp>
      <p:sp>
        <p:nvSpPr>
          <p:cNvPr id="3" name="図プレースホルダー 2">
            <a:extLst>
              <a:ext uri="{FF2B5EF4-FFF2-40B4-BE49-F238E27FC236}">
                <a16:creationId xmlns:a16="http://schemas.microsoft.com/office/drawing/2014/main" id="{106960BE-96F7-4A63-BC6A-BE83DF0057A0}"/>
              </a:ext>
            </a:extLst>
          </p:cNvPr>
          <p:cNvSpPr>
            <a:spLocks noGrp="1"/>
          </p:cNvSpPr>
          <p:nvPr>
            <p:ph type="pic" sz="quarter" idx="27" hasCustomPrompt="1"/>
          </p:nvPr>
        </p:nvSpPr>
        <p:spPr>
          <a:xfrm>
            <a:off x="393700" y="1049154"/>
            <a:ext cx="4149725" cy="2483034"/>
          </a:xfrm>
          <a:prstGeom prst="rect">
            <a:avLst/>
          </a:prstGeom>
          <a:blipFill>
            <a:blip r:embed="rId10">
              <a:extLst>
                <a:ext uri="{28A0092B-C50C-407E-A947-70E740481C1C}">
                  <a14:useLocalDpi xmlns:a14="http://schemas.microsoft.com/office/drawing/2010/main" val="0"/>
                </a:ext>
              </a:extLst>
            </a:blip>
            <a:stretch>
              <a:fillRect/>
            </a:stretch>
          </a:blipFill>
        </p:spPr>
        <p:txBody>
          <a:bodyPr anchor="b"/>
          <a:lstStyle>
            <a:lvl1pPr marL="0" indent="0" algn="ctr">
              <a:buNone/>
              <a:defRPr sz="2000" b="1">
                <a:solidFill>
                  <a:srgbClr val="FFC000"/>
                </a:solidFill>
                <a:latin typeface="+mn-ea"/>
                <a:ea typeface="+mn-ea"/>
              </a:defRPr>
            </a:lvl1pPr>
          </a:lstStyle>
          <a:p>
            <a:r>
              <a:rPr kumimoji="1" lang="ja-JP" altLang="en-US" dirty="0"/>
              <a:t>クリックして</a:t>
            </a:r>
            <a:r>
              <a:rPr kumimoji="1" lang="en-US" altLang="ja-JP" dirty="0"/>
              <a:t>MAP</a:t>
            </a:r>
            <a:r>
              <a:rPr kumimoji="1" lang="ja-JP" altLang="en-US" dirty="0"/>
              <a:t>を挿入</a:t>
            </a:r>
          </a:p>
        </p:txBody>
      </p:sp>
      <p:sp>
        <p:nvSpPr>
          <p:cNvPr id="24" name="図プレースホルダー 2">
            <a:extLst>
              <a:ext uri="{FF2B5EF4-FFF2-40B4-BE49-F238E27FC236}">
                <a16:creationId xmlns:a16="http://schemas.microsoft.com/office/drawing/2014/main" id="{2041DCE5-1120-4C4F-9113-953077CB95C3}"/>
              </a:ext>
            </a:extLst>
          </p:cNvPr>
          <p:cNvSpPr>
            <a:spLocks noGrp="1"/>
          </p:cNvSpPr>
          <p:nvPr>
            <p:ph type="pic" sz="quarter" idx="28" hasCustomPrompt="1"/>
          </p:nvPr>
        </p:nvSpPr>
        <p:spPr>
          <a:xfrm>
            <a:off x="5341085" y="1049154"/>
            <a:ext cx="4149725" cy="2483034"/>
          </a:xfrm>
          <a:prstGeom prst="rect">
            <a:avLst/>
          </a:prstGeom>
          <a:blipFill>
            <a:blip r:embed="rId10">
              <a:extLst>
                <a:ext uri="{28A0092B-C50C-407E-A947-70E740481C1C}">
                  <a14:useLocalDpi xmlns:a14="http://schemas.microsoft.com/office/drawing/2010/main" val="0"/>
                </a:ext>
              </a:extLst>
            </a:blip>
            <a:stretch>
              <a:fillRect/>
            </a:stretch>
          </a:blipFill>
        </p:spPr>
        <p:txBody>
          <a:bodyPr anchor="b"/>
          <a:lstStyle>
            <a:lvl1pPr marL="0" indent="0" algn="ctr">
              <a:buNone/>
              <a:defRPr sz="2000" b="1">
                <a:solidFill>
                  <a:srgbClr val="FFC000"/>
                </a:solidFill>
                <a:latin typeface="+mn-ea"/>
                <a:ea typeface="+mn-ea"/>
              </a:defRPr>
            </a:lvl1pPr>
          </a:lstStyle>
          <a:p>
            <a:r>
              <a:rPr kumimoji="1" lang="ja-JP" altLang="en-US" dirty="0"/>
              <a:t>クリックして</a:t>
            </a:r>
            <a:r>
              <a:rPr kumimoji="1" lang="en-US" altLang="ja-JP" dirty="0"/>
              <a:t>MAP</a:t>
            </a:r>
            <a:r>
              <a:rPr kumimoji="1" lang="ja-JP" altLang="en-US" dirty="0"/>
              <a:t>を挿入</a:t>
            </a:r>
          </a:p>
        </p:txBody>
      </p:sp>
    </p:spTree>
    <p:extLst>
      <p:ext uri="{BB962C8B-B14F-4D97-AF65-F5344CB8AC3E}">
        <p14:creationId xmlns:p14="http://schemas.microsoft.com/office/powerpoint/2010/main" val="190085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 スライド">
    <p:spTree>
      <p:nvGrpSpPr>
        <p:cNvPr id="1" name=""/>
        <p:cNvGrpSpPr/>
        <p:nvPr/>
      </p:nvGrpSpPr>
      <p:grpSpPr>
        <a:xfrm>
          <a:off x="0" y="0"/>
          <a:ext cx="0" cy="0"/>
          <a:chOff x="0" y="0"/>
          <a:chExt cx="0" cy="0"/>
        </a:xfrm>
      </p:grpSpPr>
      <p:sp>
        <p:nvSpPr>
          <p:cNvPr id="45" name="図プレースホルダー 40">
            <a:extLst>
              <a:ext uri="{FF2B5EF4-FFF2-40B4-BE49-F238E27FC236}">
                <a16:creationId xmlns:a16="http://schemas.microsoft.com/office/drawing/2014/main" id="{81D85D5E-0C58-4B31-8F83-40994D57F173}"/>
              </a:ext>
            </a:extLst>
          </p:cNvPr>
          <p:cNvSpPr>
            <a:spLocks noGrp="1"/>
          </p:cNvSpPr>
          <p:nvPr userDrawn="1">
            <p:ph type="pic" sz="quarter" idx="14" hasCustomPrompt="1"/>
          </p:nvPr>
        </p:nvSpPr>
        <p:spPr>
          <a:xfrm>
            <a:off x="468434" y="1422380"/>
            <a:ext cx="1831146" cy="2351459"/>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latin typeface="+mn-ea"/>
                <a:ea typeface="+mn-ea"/>
              </a:defRPr>
            </a:lvl1pPr>
          </a:lstStyle>
          <a:p>
            <a:r>
              <a:rPr kumimoji="1" lang="ja-JP" altLang="en-US" dirty="0"/>
              <a:t>クリックして写真を追加</a:t>
            </a:r>
          </a:p>
        </p:txBody>
      </p:sp>
      <p:sp>
        <p:nvSpPr>
          <p:cNvPr id="23" name="図プレースホルダー 40">
            <a:extLst>
              <a:ext uri="{FF2B5EF4-FFF2-40B4-BE49-F238E27FC236}">
                <a16:creationId xmlns:a16="http://schemas.microsoft.com/office/drawing/2014/main" id="{6B5FA9BE-D527-4656-AB3C-000E63F8D77C}"/>
              </a:ext>
            </a:extLst>
          </p:cNvPr>
          <p:cNvSpPr>
            <a:spLocks noGrp="1"/>
          </p:cNvSpPr>
          <p:nvPr>
            <p:ph type="pic" sz="quarter" idx="15" hasCustomPrompt="1"/>
          </p:nvPr>
        </p:nvSpPr>
        <p:spPr>
          <a:xfrm>
            <a:off x="2456852" y="1422380"/>
            <a:ext cx="1831146" cy="2351459"/>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sz="1050" b="1">
                <a:solidFill>
                  <a:srgbClr val="FFC000"/>
                </a:solidFill>
                <a:latin typeface="+mn-ea"/>
                <a:ea typeface="+mn-ea"/>
              </a:defRPr>
            </a:lvl1pPr>
          </a:lstStyle>
          <a:p>
            <a:r>
              <a:rPr kumimoji="1" lang="ja-JP" altLang="en-US" dirty="0"/>
              <a:t>クリックして写真を追加</a:t>
            </a:r>
          </a:p>
        </p:txBody>
      </p:sp>
      <p:sp>
        <p:nvSpPr>
          <p:cNvPr id="25" name="図プレースホルダー 40">
            <a:extLst>
              <a:ext uri="{FF2B5EF4-FFF2-40B4-BE49-F238E27FC236}">
                <a16:creationId xmlns:a16="http://schemas.microsoft.com/office/drawing/2014/main" id="{12086322-6169-47B5-B8E3-28291CC4A0D4}"/>
              </a:ext>
            </a:extLst>
          </p:cNvPr>
          <p:cNvSpPr>
            <a:spLocks noGrp="1"/>
          </p:cNvSpPr>
          <p:nvPr>
            <p:ph type="pic" sz="quarter" idx="16" hasCustomPrompt="1"/>
          </p:nvPr>
        </p:nvSpPr>
        <p:spPr>
          <a:xfrm>
            <a:off x="468434" y="3837450"/>
            <a:ext cx="1831146" cy="235145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defTabSz="914400" rtl="0" eaLnBrk="1" latinLnBrk="0" hangingPunct="1">
              <a:lnSpc>
                <a:spcPct val="90000"/>
              </a:lnSpc>
              <a:spcBef>
                <a:spcPts val="1000"/>
              </a:spcBef>
              <a:buFont typeface="Arial" panose="020B0604020202020204" pitchFamily="34" charset="0"/>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26" name="図プレースホルダー 40">
            <a:extLst>
              <a:ext uri="{FF2B5EF4-FFF2-40B4-BE49-F238E27FC236}">
                <a16:creationId xmlns:a16="http://schemas.microsoft.com/office/drawing/2014/main" id="{0565B170-0FD9-4A0F-A862-ADB0E28A2624}"/>
              </a:ext>
            </a:extLst>
          </p:cNvPr>
          <p:cNvSpPr>
            <a:spLocks noGrp="1"/>
          </p:cNvSpPr>
          <p:nvPr>
            <p:ph type="pic" sz="quarter" idx="17" hasCustomPrompt="1"/>
          </p:nvPr>
        </p:nvSpPr>
        <p:spPr>
          <a:xfrm>
            <a:off x="2456852" y="3837450"/>
            <a:ext cx="1831146" cy="2351459"/>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defTabSz="914400" rtl="0" eaLnBrk="1" latinLnBrk="0" hangingPunct="1">
              <a:lnSpc>
                <a:spcPct val="90000"/>
              </a:lnSpc>
              <a:spcBef>
                <a:spcPts val="1000"/>
              </a:spcBef>
              <a:buFont typeface="Arial" panose="020B0604020202020204" pitchFamily="34" charset="0"/>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31" name="図プレースホルダー 40">
            <a:extLst>
              <a:ext uri="{FF2B5EF4-FFF2-40B4-BE49-F238E27FC236}">
                <a16:creationId xmlns:a16="http://schemas.microsoft.com/office/drawing/2014/main" id="{8A1F6E26-98F5-4042-BF16-D5259F879924}"/>
              </a:ext>
            </a:extLst>
          </p:cNvPr>
          <p:cNvSpPr>
            <a:spLocks noGrp="1"/>
          </p:cNvSpPr>
          <p:nvPr>
            <p:ph type="pic" sz="quarter" idx="18" hasCustomPrompt="1"/>
          </p:nvPr>
        </p:nvSpPr>
        <p:spPr>
          <a:xfrm>
            <a:off x="5421434" y="1422380"/>
            <a:ext cx="1831146" cy="2351459"/>
          </a:xfrm>
          <a:prstGeom prst="rect">
            <a:avLst/>
          </a:prstGeom>
          <a:blipFill>
            <a:blip r:embed="rId2">
              <a:extLst>
                <a:ext uri="{28A0092B-C50C-407E-A947-70E740481C1C}">
                  <a14:useLocalDpi xmlns:a14="http://schemas.microsoft.com/office/drawing/2010/main" val="0"/>
                </a:ext>
              </a:extLst>
            </a:blip>
            <a:stretch>
              <a:fillRect/>
            </a:stretch>
          </a:blipFill>
        </p:spPr>
        <p:txBody>
          <a:bodyPr anchor="b"/>
          <a:lstStyle>
            <a:lvl1pPr marL="0" indent="0" algn="ctr">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32" name="図プレースホルダー 40">
            <a:extLst>
              <a:ext uri="{FF2B5EF4-FFF2-40B4-BE49-F238E27FC236}">
                <a16:creationId xmlns:a16="http://schemas.microsoft.com/office/drawing/2014/main" id="{5FAD20EA-1905-4F19-81B5-5C1B06455D3B}"/>
              </a:ext>
            </a:extLst>
          </p:cNvPr>
          <p:cNvSpPr>
            <a:spLocks noGrp="1"/>
          </p:cNvSpPr>
          <p:nvPr>
            <p:ph type="pic" sz="quarter" idx="19" hasCustomPrompt="1"/>
          </p:nvPr>
        </p:nvSpPr>
        <p:spPr>
          <a:xfrm>
            <a:off x="7409852" y="1422380"/>
            <a:ext cx="1831146" cy="2351459"/>
          </a:xfrm>
          <a:prstGeom prst="rect">
            <a:avLst/>
          </a:prstGeom>
          <a:blipFill>
            <a:blip r:embed="rId3">
              <a:extLst>
                <a:ext uri="{28A0092B-C50C-407E-A947-70E740481C1C}">
                  <a14:useLocalDpi xmlns:a14="http://schemas.microsoft.com/office/drawing/2010/main" val="0"/>
                </a:ext>
              </a:extLst>
            </a:blip>
            <a:stretch>
              <a:fillRect/>
            </a:stretch>
          </a:blipFill>
        </p:spPr>
        <p:txBody>
          <a:bodyPr anchor="b"/>
          <a:lstStyle>
            <a:lvl1pPr marL="0" indent="0" algn="ctr">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33" name="図プレースホルダー 40">
            <a:extLst>
              <a:ext uri="{FF2B5EF4-FFF2-40B4-BE49-F238E27FC236}">
                <a16:creationId xmlns:a16="http://schemas.microsoft.com/office/drawing/2014/main" id="{9B76249D-D729-4AC3-A4DD-E0D61123936B}"/>
              </a:ext>
            </a:extLst>
          </p:cNvPr>
          <p:cNvSpPr>
            <a:spLocks noGrp="1"/>
          </p:cNvSpPr>
          <p:nvPr>
            <p:ph type="pic" sz="quarter" idx="20" hasCustomPrompt="1"/>
          </p:nvPr>
        </p:nvSpPr>
        <p:spPr>
          <a:xfrm>
            <a:off x="5421434" y="3837450"/>
            <a:ext cx="1831146" cy="2351459"/>
          </a:xfrm>
          <a:prstGeom prst="rect">
            <a:avLst/>
          </a:prstGeom>
          <a:blipFill>
            <a:blip r:embed="rId4">
              <a:extLst>
                <a:ext uri="{28A0092B-C50C-407E-A947-70E740481C1C}">
                  <a14:useLocalDpi xmlns:a14="http://schemas.microsoft.com/office/drawing/2010/main" val="0"/>
                </a:ext>
              </a:extLst>
            </a:blip>
            <a:stretch>
              <a:fillRect/>
            </a:stretch>
          </a:blipFill>
        </p:spPr>
        <p:txBody>
          <a:bodyPr anchor="b"/>
          <a:lstStyle>
            <a:lvl1pPr marL="0" indent="0" algn="ctr">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
        <p:nvSpPr>
          <p:cNvPr id="34" name="図プレースホルダー 40">
            <a:extLst>
              <a:ext uri="{FF2B5EF4-FFF2-40B4-BE49-F238E27FC236}">
                <a16:creationId xmlns:a16="http://schemas.microsoft.com/office/drawing/2014/main" id="{A4B0B6E8-71FE-4AF2-998B-37A42A4556E6}"/>
              </a:ext>
            </a:extLst>
          </p:cNvPr>
          <p:cNvSpPr>
            <a:spLocks noGrp="1"/>
          </p:cNvSpPr>
          <p:nvPr>
            <p:ph type="pic" sz="quarter" idx="21" hasCustomPrompt="1"/>
          </p:nvPr>
        </p:nvSpPr>
        <p:spPr>
          <a:xfrm>
            <a:off x="7409852" y="3837450"/>
            <a:ext cx="1831146" cy="2351459"/>
          </a:xfrm>
          <a:prstGeom prst="rect">
            <a:avLst/>
          </a:prstGeom>
          <a:blipFill>
            <a:blip r:embed="rId5">
              <a:extLst>
                <a:ext uri="{28A0092B-C50C-407E-A947-70E740481C1C}">
                  <a14:useLocalDpi xmlns:a14="http://schemas.microsoft.com/office/drawing/2010/main" val="0"/>
                </a:ext>
              </a:extLst>
            </a:blip>
            <a:stretch>
              <a:fillRect/>
            </a:stretch>
          </a:blipFill>
        </p:spPr>
        <p:txBody>
          <a:bodyPr anchor="b"/>
          <a:lstStyle>
            <a:lvl1pPr marL="0" indent="0" algn="ctr">
              <a:buNone/>
              <a:defRPr kumimoji="1" lang="ja-JP" altLang="en-US" sz="1050" b="1" kern="1200" dirty="0">
                <a:solidFill>
                  <a:srgbClr val="FFC000"/>
                </a:solidFill>
                <a:latin typeface="+mn-ea"/>
                <a:ea typeface="+mn-ea"/>
                <a:cs typeface="+mn-cs"/>
              </a:defRPr>
            </a:lvl1pPr>
          </a:lstStyle>
          <a:p>
            <a:r>
              <a:rPr kumimoji="1" lang="ja-JP" altLang="en-US" dirty="0"/>
              <a:t>クリックして写真を追加</a:t>
            </a:r>
          </a:p>
        </p:txBody>
      </p:sp>
    </p:spTree>
    <p:extLst>
      <p:ext uri="{BB962C8B-B14F-4D97-AF65-F5344CB8AC3E}">
        <p14:creationId xmlns:p14="http://schemas.microsoft.com/office/powerpoint/2010/main" val="189607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597387"/>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5" r:id="rId4"/>
    <p:sldLayoutId id="2147483661" r:id="rId5"/>
    <p:sldLayoutId id="2147483666" r:id="rId6"/>
    <p:sldLayoutId id="2147483668" r:id="rId7"/>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97.emf"/><Relationship Id="rId18" Type="http://schemas.openxmlformats.org/officeDocument/2006/relationships/image" Target="../media/image114.webp"/><Relationship Id="rId3" Type="http://schemas.microsoft.com/office/2007/relationships/hdphoto" Target="../media/hdphoto5.wdp"/><Relationship Id="rId21" Type="http://schemas.openxmlformats.org/officeDocument/2006/relationships/image" Target="../media/image108.png"/><Relationship Id="rId7" Type="http://schemas.openxmlformats.org/officeDocument/2006/relationships/image" Target="../media/image80.emf"/><Relationship Id="rId12" Type="http://schemas.openxmlformats.org/officeDocument/2006/relationships/image" Target="../media/image81.emf"/><Relationship Id="rId17" Type="http://schemas.openxmlformats.org/officeDocument/2006/relationships/image" Target="../media/image95.png"/><Relationship Id="rId2" Type="http://schemas.openxmlformats.org/officeDocument/2006/relationships/image" Target="../media/image112.png"/><Relationship Id="rId16" Type="http://schemas.openxmlformats.org/officeDocument/2006/relationships/image" Target="../media/image99.emf"/><Relationship Id="rId20" Type="http://schemas.openxmlformats.org/officeDocument/2006/relationships/image" Target="../media/image107.emf"/><Relationship Id="rId1" Type="http://schemas.openxmlformats.org/officeDocument/2006/relationships/slideLayout" Target="../slideLayouts/slideLayout5.xml"/><Relationship Id="rId6" Type="http://schemas.microsoft.com/office/2007/relationships/hdphoto" Target="../media/hdphoto4.wdp"/><Relationship Id="rId11" Type="http://schemas.microsoft.com/office/2007/relationships/hdphoto" Target="../media/hdphoto3.wdp"/><Relationship Id="rId5" Type="http://schemas.openxmlformats.org/officeDocument/2006/relationships/image" Target="../media/image96.png"/><Relationship Id="rId15" Type="http://schemas.openxmlformats.org/officeDocument/2006/relationships/image" Target="../media/image98.emf"/><Relationship Id="rId23" Type="http://schemas.openxmlformats.org/officeDocument/2006/relationships/image" Target="../media/image110.png"/><Relationship Id="rId10" Type="http://schemas.openxmlformats.org/officeDocument/2006/relationships/image" Target="../media/image77.png"/><Relationship Id="rId19" Type="http://schemas.openxmlformats.org/officeDocument/2006/relationships/image" Target="../media/image103.jpg"/><Relationship Id="rId4" Type="http://schemas.openxmlformats.org/officeDocument/2006/relationships/image" Target="../media/image60.emf"/><Relationship Id="rId9" Type="http://schemas.microsoft.com/office/2007/relationships/hdphoto" Target="../media/hdphoto2.wdp"/><Relationship Id="rId14" Type="http://schemas.openxmlformats.org/officeDocument/2006/relationships/image" Target="../media/image113.emf"/><Relationship Id="rId22" Type="http://schemas.openxmlformats.org/officeDocument/2006/relationships/image" Target="../media/image109.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13.emf"/><Relationship Id="rId18" Type="http://schemas.openxmlformats.org/officeDocument/2006/relationships/image" Target="../media/image116.png"/><Relationship Id="rId3" Type="http://schemas.openxmlformats.org/officeDocument/2006/relationships/image" Target="../media/image60.emf"/><Relationship Id="rId21" Type="http://schemas.openxmlformats.org/officeDocument/2006/relationships/image" Target="../media/image110.png"/><Relationship Id="rId7" Type="http://schemas.openxmlformats.org/officeDocument/2006/relationships/image" Target="../media/image76.png"/><Relationship Id="rId12" Type="http://schemas.openxmlformats.org/officeDocument/2006/relationships/image" Target="../media/image97.emf"/><Relationship Id="rId17" Type="http://schemas.openxmlformats.org/officeDocument/2006/relationships/image" Target="../media/image107.emf"/><Relationship Id="rId2" Type="http://schemas.openxmlformats.org/officeDocument/2006/relationships/image" Target="../media/image95.png"/><Relationship Id="rId16" Type="http://schemas.openxmlformats.org/officeDocument/2006/relationships/image" Target="../media/image115.jpg"/><Relationship Id="rId20"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80.emf"/><Relationship Id="rId11" Type="http://schemas.openxmlformats.org/officeDocument/2006/relationships/image" Target="../media/image81.emf"/><Relationship Id="rId5" Type="http://schemas.microsoft.com/office/2007/relationships/hdphoto" Target="../media/hdphoto4.wdp"/><Relationship Id="rId15" Type="http://schemas.openxmlformats.org/officeDocument/2006/relationships/image" Target="../media/image99.emf"/><Relationship Id="rId10" Type="http://schemas.microsoft.com/office/2007/relationships/hdphoto" Target="../media/hdphoto3.wdp"/><Relationship Id="rId19" Type="http://schemas.openxmlformats.org/officeDocument/2006/relationships/image" Target="../media/image108.png"/><Relationship Id="rId4" Type="http://schemas.openxmlformats.org/officeDocument/2006/relationships/image" Target="../media/image96.png"/><Relationship Id="rId9" Type="http://schemas.openxmlformats.org/officeDocument/2006/relationships/image" Target="../media/image77.png"/><Relationship Id="rId14" Type="http://schemas.openxmlformats.org/officeDocument/2006/relationships/image" Target="../media/image98.emf"/></Relationships>
</file>

<file path=ppt/slides/_rels/slide12.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121.emf"/><Relationship Id="rId2"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13.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image" Target="../media/image60.emf"/><Relationship Id="rId7" Type="http://schemas.openxmlformats.org/officeDocument/2006/relationships/image" Target="../media/image126.emf"/><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5.tiff"/><Relationship Id="rId5" Type="http://schemas.openxmlformats.org/officeDocument/2006/relationships/image" Target="../media/image124.emf"/><Relationship Id="rId4" Type="http://schemas.openxmlformats.org/officeDocument/2006/relationships/image" Target="../media/image123.emf"/></Relationships>
</file>

<file path=ppt/slides/_rels/slide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png"/><Relationship Id="rId3" Type="http://schemas.openxmlformats.org/officeDocument/2006/relationships/image" Target="../media/image40.emf"/><Relationship Id="rId7" Type="http://schemas.openxmlformats.org/officeDocument/2006/relationships/image" Target="../media/image44.emf"/><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emf"/><Relationship Id="rId16"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43.emf"/><Relationship Id="rId11" Type="http://schemas.openxmlformats.org/officeDocument/2006/relationships/image" Target="../media/image48.png"/><Relationship Id="rId5" Type="http://schemas.openxmlformats.org/officeDocument/2006/relationships/image" Target="../media/image42.emf"/><Relationship Id="rId15" Type="http://schemas.openxmlformats.org/officeDocument/2006/relationships/image" Target="../media/image52.png"/><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 Id="rId1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6.emf"/></Relationships>
</file>

<file path=ppt/slides/_rels/slide6.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69.jpg"/><Relationship Id="rId3" Type="http://schemas.openxmlformats.org/officeDocument/2006/relationships/image" Target="../media/image59.png"/><Relationship Id="rId7" Type="http://schemas.openxmlformats.org/officeDocument/2006/relationships/image" Target="../media/image63.emf"/><Relationship Id="rId12" Type="http://schemas.openxmlformats.org/officeDocument/2006/relationships/image" Target="../media/image68.jp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emf"/><Relationship Id="rId11" Type="http://schemas.openxmlformats.org/officeDocument/2006/relationships/image" Target="../media/image67.emf"/><Relationship Id="rId5" Type="http://schemas.openxmlformats.org/officeDocument/2006/relationships/image" Target="../media/image61.emf"/><Relationship Id="rId10" Type="http://schemas.openxmlformats.org/officeDocument/2006/relationships/image" Target="../media/image66.emf"/><Relationship Id="rId4" Type="http://schemas.openxmlformats.org/officeDocument/2006/relationships/image" Target="../media/image60.emf"/><Relationship Id="rId9" Type="http://schemas.openxmlformats.org/officeDocument/2006/relationships/image" Target="../media/image65.emf"/><Relationship Id="rId14" Type="http://schemas.openxmlformats.org/officeDocument/2006/relationships/image" Target="../media/image70.jp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8.emf"/><Relationship Id="rId18" Type="http://schemas.openxmlformats.org/officeDocument/2006/relationships/image" Target="../media/image83.jpg"/><Relationship Id="rId26" Type="http://schemas.openxmlformats.org/officeDocument/2006/relationships/image" Target="../media/image89.png"/><Relationship Id="rId3" Type="http://schemas.openxmlformats.org/officeDocument/2006/relationships/image" Target="../media/image72.emf"/><Relationship Id="rId21" Type="http://schemas.openxmlformats.org/officeDocument/2006/relationships/image" Target="../media/image85.png"/><Relationship Id="rId7" Type="http://schemas.openxmlformats.org/officeDocument/2006/relationships/image" Target="../media/image75.png"/><Relationship Id="rId12" Type="http://schemas.microsoft.com/office/2007/relationships/hdphoto" Target="../media/hdphoto3.wdp"/><Relationship Id="rId17" Type="http://schemas.openxmlformats.org/officeDocument/2006/relationships/image" Target="../media/image82.jpg"/><Relationship Id="rId25" Type="http://schemas.openxmlformats.org/officeDocument/2006/relationships/image" Target="../media/image88.png"/><Relationship Id="rId2" Type="http://schemas.openxmlformats.org/officeDocument/2006/relationships/image" Target="../media/image71.png"/><Relationship Id="rId16" Type="http://schemas.openxmlformats.org/officeDocument/2006/relationships/image" Target="../media/image81.emf"/><Relationship Id="rId20" Type="http://schemas.openxmlformats.org/officeDocument/2006/relationships/image" Target="../media/image84.jpg"/><Relationship Id="rId29"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74.emf"/><Relationship Id="rId11" Type="http://schemas.openxmlformats.org/officeDocument/2006/relationships/image" Target="../media/image77.png"/><Relationship Id="rId24" Type="http://schemas.openxmlformats.org/officeDocument/2006/relationships/image" Target="../media/image87.png"/><Relationship Id="rId32" Type="http://schemas.openxmlformats.org/officeDocument/2006/relationships/image" Target="../media/image92.png"/><Relationship Id="rId5" Type="http://schemas.openxmlformats.org/officeDocument/2006/relationships/image" Target="../media/image60.emf"/><Relationship Id="rId15" Type="http://schemas.openxmlformats.org/officeDocument/2006/relationships/image" Target="../media/image80.emf"/><Relationship Id="rId23" Type="http://schemas.openxmlformats.org/officeDocument/2006/relationships/image" Target="../media/image70.jpg"/><Relationship Id="rId28" Type="http://schemas.openxmlformats.org/officeDocument/2006/relationships/image" Target="../media/image51.png"/><Relationship Id="rId10" Type="http://schemas.microsoft.com/office/2007/relationships/hdphoto" Target="../media/hdphoto2.wdp"/><Relationship Id="rId19" Type="http://schemas.openxmlformats.org/officeDocument/2006/relationships/image" Target="../media/image3.jpg"/><Relationship Id="rId31" Type="http://schemas.openxmlformats.org/officeDocument/2006/relationships/image" Target="../media/image91.png"/><Relationship Id="rId4" Type="http://schemas.openxmlformats.org/officeDocument/2006/relationships/image" Target="../media/image73.emf"/><Relationship Id="rId9" Type="http://schemas.openxmlformats.org/officeDocument/2006/relationships/image" Target="../media/image76.png"/><Relationship Id="rId14" Type="http://schemas.openxmlformats.org/officeDocument/2006/relationships/image" Target="../media/image79.png"/><Relationship Id="rId22" Type="http://schemas.openxmlformats.org/officeDocument/2006/relationships/image" Target="../media/image86.PNG"/><Relationship Id="rId27" Type="http://schemas.openxmlformats.org/officeDocument/2006/relationships/image" Target="../media/image54.png"/><Relationship Id="rId30" Type="http://schemas.openxmlformats.org/officeDocument/2006/relationships/image" Target="../media/image90.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3.jpg"/><Relationship Id="rId3" Type="http://schemas.openxmlformats.org/officeDocument/2006/relationships/image" Target="../media/image72.emf"/><Relationship Id="rId21" Type="http://schemas.openxmlformats.org/officeDocument/2006/relationships/image" Target="../media/image89.png"/><Relationship Id="rId7" Type="http://schemas.openxmlformats.org/officeDocument/2006/relationships/image" Target="../media/image76.png"/><Relationship Id="rId12" Type="http://schemas.openxmlformats.org/officeDocument/2006/relationships/image" Target="../media/image81.emf"/><Relationship Id="rId17" Type="http://schemas.microsoft.com/office/2007/relationships/hdphoto" Target="../media/hdphoto1.wdp"/><Relationship Id="rId2" Type="http://schemas.openxmlformats.org/officeDocument/2006/relationships/image" Target="../media/image71.png"/><Relationship Id="rId16" Type="http://schemas.openxmlformats.org/officeDocument/2006/relationships/image" Target="../media/image75.png"/><Relationship Id="rId20"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74.emf"/><Relationship Id="rId11" Type="http://schemas.openxmlformats.org/officeDocument/2006/relationships/image" Target="../media/image80.emf"/><Relationship Id="rId5" Type="http://schemas.openxmlformats.org/officeDocument/2006/relationships/image" Target="../media/image60.emf"/><Relationship Id="rId15" Type="http://schemas.openxmlformats.org/officeDocument/2006/relationships/image" Target="../media/image84.jpg"/><Relationship Id="rId23" Type="http://schemas.openxmlformats.org/officeDocument/2006/relationships/image" Target="../media/image54.png"/><Relationship Id="rId10" Type="http://schemas.microsoft.com/office/2007/relationships/hdphoto" Target="../media/hdphoto3.wdp"/><Relationship Id="rId19" Type="http://schemas.openxmlformats.org/officeDocument/2006/relationships/image" Target="../media/image87.png"/><Relationship Id="rId4" Type="http://schemas.openxmlformats.org/officeDocument/2006/relationships/image" Target="../media/image73.emf"/><Relationship Id="rId9" Type="http://schemas.openxmlformats.org/officeDocument/2006/relationships/image" Target="../media/image77.png"/><Relationship Id="rId14" Type="http://schemas.openxmlformats.org/officeDocument/2006/relationships/image" Target="../media/image94.jpg"/><Relationship Id="rId22" Type="http://schemas.openxmlformats.org/officeDocument/2006/relationships/image" Target="../media/image78.emf"/></Relationships>
</file>

<file path=ppt/slides/_rels/slide9.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99.emf"/><Relationship Id="rId18" Type="http://schemas.openxmlformats.org/officeDocument/2006/relationships/image" Target="../media/image102.jpg"/><Relationship Id="rId26" Type="http://schemas.openxmlformats.org/officeDocument/2006/relationships/image" Target="../media/image110.png"/><Relationship Id="rId3" Type="http://schemas.openxmlformats.org/officeDocument/2006/relationships/image" Target="../media/image60.emf"/><Relationship Id="rId21" Type="http://schemas.openxmlformats.org/officeDocument/2006/relationships/image" Target="../media/image105.png"/><Relationship Id="rId7" Type="http://schemas.microsoft.com/office/2007/relationships/hdphoto" Target="../media/hdphoto2.wdp"/><Relationship Id="rId12" Type="http://schemas.openxmlformats.org/officeDocument/2006/relationships/image" Target="../media/image98.emf"/><Relationship Id="rId17" Type="http://schemas.openxmlformats.org/officeDocument/2006/relationships/image" Target="../media/image101.jpg"/><Relationship Id="rId25" Type="http://schemas.openxmlformats.org/officeDocument/2006/relationships/image" Target="../media/image109.png"/><Relationship Id="rId2" Type="http://schemas.openxmlformats.org/officeDocument/2006/relationships/image" Target="../media/image95.png"/><Relationship Id="rId16" Type="http://schemas.openxmlformats.org/officeDocument/2006/relationships/image" Target="../media/image100.jpg"/><Relationship Id="rId20" Type="http://schemas.openxmlformats.org/officeDocument/2006/relationships/image" Target="../media/image104.jpg"/><Relationship Id="rId1" Type="http://schemas.openxmlformats.org/officeDocument/2006/relationships/slideLayout" Target="../slideLayouts/slideLayout5.xml"/><Relationship Id="rId6" Type="http://schemas.openxmlformats.org/officeDocument/2006/relationships/image" Target="../media/image76.png"/><Relationship Id="rId11" Type="http://schemas.openxmlformats.org/officeDocument/2006/relationships/image" Target="../media/image97.emf"/><Relationship Id="rId24" Type="http://schemas.openxmlformats.org/officeDocument/2006/relationships/image" Target="../media/image108.png"/><Relationship Id="rId5" Type="http://schemas.microsoft.com/office/2007/relationships/hdphoto" Target="../media/hdphoto4.wdp"/><Relationship Id="rId15" Type="http://schemas.openxmlformats.org/officeDocument/2006/relationships/image" Target="../media/image69.jpg"/><Relationship Id="rId23" Type="http://schemas.openxmlformats.org/officeDocument/2006/relationships/image" Target="../media/image107.emf"/><Relationship Id="rId10" Type="http://schemas.microsoft.com/office/2007/relationships/hdphoto" Target="../media/hdphoto3.wdp"/><Relationship Id="rId19" Type="http://schemas.openxmlformats.org/officeDocument/2006/relationships/image" Target="../media/image103.jpg"/><Relationship Id="rId4" Type="http://schemas.openxmlformats.org/officeDocument/2006/relationships/image" Target="../media/image96.png"/><Relationship Id="rId9" Type="http://schemas.openxmlformats.org/officeDocument/2006/relationships/image" Target="../media/image77.png"/><Relationship Id="rId14" Type="http://schemas.openxmlformats.org/officeDocument/2006/relationships/image" Target="../media/image81.emf"/><Relationship Id="rId22" Type="http://schemas.openxmlformats.org/officeDocument/2006/relationships/image" Target="../media/image106.png"/><Relationship Id="rId27" Type="http://schemas.openxmlformats.org/officeDocument/2006/relationships/image" Target="../media/image1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451EFE32-2242-44E0-B5BD-4766A64A99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36669" y="3618242"/>
            <a:ext cx="1773441" cy="1155278"/>
          </a:xfrm>
          <a:prstGeom prst="rect">
            <a:avLst/>
          </a:prstGeom>
        </p:spPr>
      </p:pic>
      <p:pic>
        <p:nvPicPr>
          <p:cNvPr id="2" name="図 1">
            <a:extLst>
              <a:ext uri="{FF2B5EF4-FFF2-40B4-BE49-F238E27FC236}">
                <a16:creationId xmlns:a16="http://schemas.microsoft.com/office/drawing/2014/main" id="{3CA6CBF2-71F2-4AFA-8CFC-816A5E37B014}"/>
              </a:ext>
            </a:extLst>
          </p:cNvPr>
          <p:cNvPicPr>
            <a:picLocks noChangeAspect="1"/>
          </p:cNvPicPr>
          <p:nvPr/>
        </p:nvPicPr>
        <p:blipFill>
          <a:blip r:embed="rId3"/>
          <a:stretch>
            <a:fillRect/>
          </a:stretch>
        </p:blipFill>
        <p:spPr>
          <a:xfrm>
            <a:off x="401713" y="1387336"/>
            <a:ext cx="1904214" cy="1569302"/>
          </a:xfrm>
          <a:prstGeom prst="rect">
            <a:avLst/>
          </a:prstGeom>
        </p:spPr>
      </p:pic>
      <p:sp>
        <p:nvSpPr>
          <p:cNvPr id="5" name="正方形/長方形 4">
            <a:extLst>
              <a:ext uri="{FF2B5EF4-FFF2-40B4-BE49-F238E27FC236}">
                <a16:creationId xmlns:a16="http://schemas.microsoft.com/office/drawing/2014/main" id="{3E584348-FAE0-49D7-83A2-AD895D0F960E}"/>
              </a:ext>
            </a:extLst>
          </p:cNvPr>
          <p:cNvSpPr/>
          <p:nvPr/>
        </p:nvSpPr>
        <p:spPr>
          <a:xfrm>
            <a:off x="0" y="0"/>
            <a:ext cx="9906000" cy="584791"/>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テンプレートの使い方</a:t>
            </a:r>
            <a:r>
              <a:rPr kumimoji="1" lang="ja-JP" altLang="en-US" sz="1400" b="1" dirty="0">
                <a:solidFill>
                  <a:schemeClr val="bg1"/>
                </a:solidFill>
                <a:latin typeface="游ゴシック" panose="020B0400000000000000" pitchFamily="50" charset="-128"/>
                <a:ea typeface="游ゴシック" panose="020B0400000000000000" pitchFamily="50" charset="-128"/>
              </a:rPr>
              <a:t>（</a:t>
            </a:r>
            <a:r>
              <a:rPr kumimoji="1" lang="en-US" altLang="ja-JP" sz="1400" b="1" dirty="0">
                <a:solidFill>
                  <a:schemeClr val="bg1"/>
                </a:solidFill>
                <a:latin typeface="游ゴシック" panose="020B0400000000000000" pitchFamily="50" charset="-128"/>
                <a:ea typeface="游ゴシック" panose="020B0400000000000000" pitchFamily="50" charset="-128"/>
              </a:rPr>
              <a:t>※</a:t>
            </a:r>
            <a:r>
              <a:rPr kumimoji="1" lang="ja-JP" altLang="en-US" sz="1400" b="1" dirty="0">
                <a:solidFill>
                  <a:schemeClr val="bg1"/>
                </a:solidFill>
                <a:latin typeface="游ゴシック" panose="020B0400000000000000" pitchFamily="50" charset="-128"/>
                <a:ea typeface="游ゴシック" panose="020B0400000000000000" pitchFamily="50" charset="-128"/>
              </a:rPr>
              <a:t>印刷時はこのスライドは削除してください）</a:t>
            </a:r>
            <a:endParaRPr kumimoji="1" lang="ja-JP" altLang="en-US" sz="2000" b="1" dirty="0">
              <a:solidFill>
                <a:schemeClr val="bg1"/>
              </a:solidFill>
              <a:latin typeface="游ゴシック" panose="020B0400000000000000" pitchFamily="50" charset="-128"/>
              <a:ea typeface="游ゴシック" panose="020B0400000000000000" pitchFamily="50" charset="-128"/>
            </a:endParaRPr>
          </a:p>
        </p:txBody>
      </p:sp>
      <p:sp>
        <p:nvSpPr>
          <p:cNvPr id="37" name="正方形/長方形 36">
            <a:extLst>
              <a:ext uri="{FF2B5EF4-FFF2-40B4-BE49-F238E27FC236}">
                <a16:creationId xmlns:a16="http://schemas.microsoft.com/office/drawing/2014/main" id="{51371F5B-02B9-4B02-9F60-D017BBD7A1F6}"/>
              </a:ext>
            </a:extLst>
          </p:cNvPr>
          <p:cNvSpPr/>
          <p:nvPr/>
        </p:nvSpPr>
        <p:spPr>
          <a:xfrm>
            <a:off x="1135380" y="2059940"/>
            <a:ext cx="386080" cy="3048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id="{499E58D9-028E-4D88-9CE4-C54A90BE5E62}"/>
              </a:ext>
            </a:extLst>
          </p:cNvPr>
          <p:cNvSpPr/>
          <p:nvPr/>
        </p:nvSpPr>
        <p:spPr>
          <a:xfrm>
            <a:off x="378460" y="994648"/>
            <a:ext cx="4185761"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画像（写真、</a:t>
            </a:r>
            <a:r>
              <a:rPr kumimoji="1" lang="en-US" altLang="ja-JP" b="1" dirty="0">
                <a:latin typeface="游ゴシック" panose="020B0400000000000000" pitchFamily="50" charset="-128"/>
                <a:ea typeface="游ゴシック" panose="020B0400000000000000" pitchFamily="50" charset="-128"/>
              </a:rPr>
              <a:t>MAP</a:t>
            </a:r>
            <a:r>
              <a:rPr kumimoji="1" lang="ja-JP" altLang="en-US" b="1" dirty="0">
                <a:latin typeface="游ゴシック" panose="020B0400000000000000" pitchFamily="50" charset="-128"/>
                <a:ea typeface="游ゴシック" panose="020B0400000000000000" pitchFamily="50" charset="-128"/>
              </a:rPr>
              <a:t>など）を挿入する</a:t>
            </a:r>
          </a:p>
        </p:txBody>
      </p:sp>
      <p:sp>
        <p:nvSpPr>
          <p:cNvPr id="38" name="正方形/長方形 37">
            <a:extLst>
              <a:ext uri="{FF2B5EF4-FFF2-40B4-BE49-F238E27FC236}">
                <a16:creationId xmlns:a16="http://schemas.microsoft.com/office/drawing/2014/main" id="{B722B5D5-34FD-452A-9C56-1EAF99573F44}"/>
              </a:ext>
            </a:extLst>
          </p:cNvPr>
          <p:cNvSpPr/>
          <p:nvPr/>
        </p:nvSpPr>
        <p:spPr>
          <a:xfrm>
            <a:off x="2371514" y="1423697"/>
            <a:ext cx="5750292" cy="523220"/>
          </a:xfrm>
          <a:prstGeom prst="rect">
            <a:avLst/>
          </a:prstGeom>
        </p:spPr>
        <p:txBody>
          <a:bodyPr wrap="none">
            <a:spAutoFit/>
          </a:bodyPr>
          <a:lstStyle/>
          <a:p>
            <a:r>
              <a:rPr kumimoji="1" lang="ja-JP" altLang="en-US" sz="1400" dirty="0">
                <a:latin typeface="游ゴシック" panose="020B0400000000000000" pitchFamily="50" charset="-128"/>
                <a:ea typeface="游ゴシック" panose="020B0400000000000000" pitchFamily="50" charset="-128"/>
              </a:rPr>
              <a:t>仮の写真の中央のアイコンをクリックし、</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画像ファイルを選択すると当該エリアに選んだ画像が配置されます。</a:t>
            </a:r>
          </a:p>
        </p:txBody>
      </p:sp>
      <p:sp>
        <p:nvSpPr>
          <p:cNvPr id="41" name="正方形/長方形 40">
            <a:extLst>
              <a:ext uri="{FF2B5EF4-FFF2-40B4-BE49-F238E27FC236}">
                <a16:creationId xmlns:a16="http://schemas.microsoft.com/office/drawing/2014/main" id="{0A93E154-D675-4D06-88D5-39E33A53B738}"/>
              </a:ext>
            </a:extLst>
          </p:cNvPr>
          <p:cNvSpPr/>
          <p:nvPr/>
        </p:nvSpPr>
        <p:spPr>
          <a:xfrm>
            <a:off x="378460" y="3153648"/>
            <a:ext cx="4108817"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テキスト／オブジェクトを編集する</a:t>
            </a:r>
          </a:p>
        </p:txBody>
      </p:sp>
      <p:sp>
        <p:nvSpPr>
          <p:cNvPr id="42" name="正方形/長方形 41">
            <a:extLst>
              <a:ext uri="{FF2B5EF4-FFF2-40B4-BE49-F238E27FC236}">
                <a16:creationId xmlns:a16="http://schemas.microsoft.com/office/drawing/2014/main" id="{0AD1A705-B5EF-4CC6-99AA-ADFD377DB6BD}"/>
              </a:ext>
            </a:extLst>
          </p:cNvPr>
          <p:cNvSpPr/>
          <p:nvPr/>
        </p:nvSpPr>
        <p:spPr>
          <a:xfrm>
            <a:off x="3825854" y="3624580"/>
            <a:ext cx="5032147" cy="954107"/>
          </a:xfrm>
          <a:prstGeom prst="rect">
            <a:avLst/>
          </a:prstGeom>
        </p:spPr>
        <p:txBody>
          <a:bodyPr wrap="none">
            <a:spAutoFit/>
          </a:bodyPr>
          <a:lstStyle/>
          <a:p>
            <a:r>
              <a:rPr kumimoji="1" lang="ja-JP" altLang="en-US" sz="1400" dirty="0">
                <a:latin typeface="游ゴシック" panose="020B0400000000000000" pitchFamily="50" charset="-128"/>
                <a:ea typeface="游ゴシック" panose="020B0400000000000000" pitchFamily="50" charset="-128"/>
              </a:rPr>
              <a:t>テキストボックス内をクリックし、テキストを入力します。</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フォント、色など好みの書式に編集できます。</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オブジェクトもクリックして塗りつぶし／図形の枠線などの</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メニューから様々なカスタマイズができます。</a:t>
            </a:r>
            <a:endParaRPr kumimoji="1" lang="en-US" altLang="ja-JP" sz="1400" dirty="0">
              <a:latin typeface="游ゴシック" panose="020B0400000000000000" pitchFamily="50" charset="-128"/>
              <a:ea typeface="游ゴシック" panose="020B0400000000000000" pitchFamily="50" charset="-128"/>
            </a:endParaRPr>
          </a:p>
        </p:txBody>
      </p:sp>
      <p:sp>
        <p:nvSpPr>
          <p:cNvPr id="45" name="正方形/長方形 44">
            <a:extLst>
              <a:ext uri="{FF2B5EF4-FFF2-40B4-BE49-F238E27FC236}">
                <a16:creationId xmlns:a16="http://schemas.microsoft.com/office/drawing/2014/main" id="{9FC29A1E-19BC-4A30-99B1-7280292E9B05}"/>
              </a:ext>
            </a:extLst>
          </p:cNvPr>
          <p:cNvSpPr/>
          <p:nvPr/>
        </p:nvSpPr>
        <p:spPr>
          <a:xfrm>
            <a:off x="378460" y="4988431"/>
            <a:ext cx="2031325"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表紙を選択する</a:t>
            </a:r>
          </a:p>
        </p:txBody>
      </p:sp>
      <p:sp>
        <p:nvSpPr>
          <p:cNvPr id="46" name="正方形/長方形 45">
            <a:extLst>
              <a:ext uri="{FF2B5EF4-FFF2-40B4-BE49-F238E27FC236}">
                <a16:creationId xmlns:a16="http://schemas.microsoft.com/office/drawing/2014/main" id="{72FB12B7-3A5F-40F6-ADBE-39222A34BA1A}"/>
              </a:ext>
            </a:extLst>
          </p:cNvPr>
          <p:cNvSpPr/>
          <p:nvPr/>
        </p:nvSpPr>
        <p:spPr>
          <a:xfrm>
            <a:off x="3653712" y="5459363"/>
            <a:ext cx="1887055" cy="1169551"/>
          </a:xfrm>
          <a:prstGeom prst="rect">
            <a:avLst/>
          </a:prstGeom>
        </p:spPr>
        <p:txBody>
          <a:bodyPr wrap="none">
            <a:spAutoFit/>
          </a:bodyPr>
          <a:lstStyle/>
          <a:p>
            <a:r>
              <a:rPr kumimoji="1" lang="ja-JP" altLang="en-US" sz="1400" dirty="0">
                <a:latin typeface="游ゴシック" panose="020B0400000000000000" pitchFamily="50" charset="-128"/>
                <a:ea typeface="游ゴシック" panose="020B0400000000000000" pitchFamily="50" charset="-128"/>
              </a:rPr>
              <a:t>表紙は写真なし</a:t>
            </a:r>
            <a:r>
              <a:rPr kumimoji="1" lang="en-US" altLang="ja-JP" sz="1400" dirty="0">
                <a:latin typeface="游ゴシック" panose="020B0400000000000000" pitchFamily="50" charset="-128"/>
                <a:ea typeface="游ゴシック" panose="020B0400000000000000" pitchFamily="50" charset="-128"/>
              </a:rPr>
              <a:t>/</a:t>
            </a:r>
            <a:r>
              <a:rPr kumimoji="1" lang="ja-JP" altLang="en-US" sz="1400" dirty="0">
                <a:latin typeface="游ゴシック" panose="020B0400000000000000" pitchFamily="50" charset="-128"/>
                <a:ea typeface="游ゴシック" panose="020B0400000000000000" pitchFamily="50" charset="-128"/>
              </a:rPr>
              <a:t>あり</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から選べます。</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どちらかを選び、</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もう</a:t>
            </a:r>
            <a:r>
              <a:rPr kumimoji="1" lang="en-US" altLang="ja-JP" sz="1400" dirty="0">
                <a:latin typeface="游ゴシック" panose="020B0400000000000000" pitchFamily="50" charset="-128"/>
                <a:ea typeface="游ゴシック" panose="020B0400000000000000" pitchFamily="50" charset="-128"/>
              </a:rPr>
              <a:t>1</a:t>
            </a:r>
            <a:r>
              <a:rPr kumimoji="1" lang="ja-JP" altLang="en-US" sz="1400" dirty="0">
                <a:latin typeface="游ゴシック" panose="020B0400000000000000" pitchFamily="50" charset="-128"/>
                <a:ea typeface="游ゴシック" panose="020B0400000000000000" pitchFamily="50" charset="-128"/>
              </a:rPr>
              <a:t>方は削除して</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印刷しましょう。</a:t>
            </a:r>
          </a:p>
        </p:txBody>
      </p:sp>
      <p:sp>
        <p:nvSpPr>
          <p:cNvPr id="49" name="楕円 48">
            <a:extLst>
              <a:ext uri="{FF2B5EF4-FFF2-40B4-BE49-F238E27FC236}">
                <a16:creationId xmlns:a16="http://schemas.microsoft.com/office/drawing/2014/main" id="{E606A8E2-38A2-4F87-8D70-6767F1E420F4}"/>
              </a:ext>
            </a:extLst>
          </p:cNvPr>
          <p:cNvSpPr/>
          <p:nvPr/>
        </p:nvSpPr>
        <p:spPr>
          <a:xfrm>
            <a:off x="2335108" y="3940431"/>
            <a:ext cx="458892" cy="362284"/>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1" name="正方形/長方形 50">
            <a:extLst>
              <a:ext uri="{FF2B5EF4-FFF2-40B4-BE49-F238E27FC236}">
                <a16:creationId xmlns:a16="http://schemas.microsoft.com/office/drawing/2014/main" id="{2FFE20F8-3DC2-4A63-9737-989CD9A5895B}"/>
              </a:ext>
            </a:extLst>
          </p:cNvPr>
          <p:cNvSpPr/>
          <p:nvPr/>
        </p:nvSpPr>
        <p:spPr>
          <a:xfrm>
            <a:off x="5912664" y="4988431"/>
            <a:ext cx="3207929"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画像保存して</a:t>
            </a:r>
            <a:r>
              <a:rPr kumimoji="1" lang="en-US" altLang="ja-JP" b="1" dirty="0">
                <a:latin typeface="游ゴシック" panose="020B0400000000000000" pitchFamily="50" charset="-128"/>
                <a:ea typeface="游ゴシック" panose="020B0400000000000000" pitchFamily="50" charset="-128"/>
              </a:rPr>
              <a:t>SNS</a:t>
            </a:r>
            <a:r>
              <a:rPr kumimoji="1" lang="ja-JP" altLang="en-US" b="1" dirty="0">
                <a:latin typeface="游ゴシック" panose="020B0400000000000000" pitchFamily="50" charset="-128"/>
                <a:ea typeface="游ゴシック" panose="020B0400000000000000" pitchFamily="50" charset="-128"/>
              </a:rPr>
              <a:t>投稿する</a:t>
            </a:r>
          </a:p>
        </p:txBody>
      </p:sp>
      <p:pic>
        <p:nvPicPr>
          <p:cNvPr id="14" name="図 13">
            <a:extLst>
              <a:ext uri="{FF2B5EF4-FFF2-40B4-BE49-F238E27FC236}">
                <a16:creationId xmlns:a16="http://schemas.microsoft.com/office/drawing/2014/main" id="{1378B9FF-2DF4-4FA9-82C4-ED078A3FC6B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47924" y="5399648"/>
            <a:ext cx="1457253" cy="1255152"/>
          </a:xfrm>
          <a:prstGeom prst="rect">
            <a:avLst/>
          </a:prstGeom>
        </p:spPr>
      </p:pic>
      <p:sp>
        <p:nvSpPr>
          <p:cNvPr id="52" name="正方形/長方形 51">
            <a:extLst>
              <a:ext uri="{FF2B5EF4-FFF2-40B4-BE49-F238E27FC236}">
                <a16:creationId xmlns:a16="http://schemas.microsoft.com/office/drawing/2014/main" id="{F9F7ECF0-048E-4882-B12E-2724FFF68094}"/>
              </a:ext>
            </a:extLst>
          </p:cNvPr>
          <p:cNvSpPr/>
          <p:nvPr/>
        </p:nvSpPr>
        <p:spPr>
          <a:xfrm>
            <a:off x="7347695" y="5459363"/>
            <a:ext cx="2339102" cy="1169551"/>
          </a:xfrm>
          <a:prstGeom prst="rect">
            <a:avLst/>
          </a:prstGeom>
        </p:spPr>
        <p:txBody>
          <a:bodyPr wrap="none">
            <a:spAutoFit/>
          </a:bodyPr>
          <a:lstStyle/>
          <a:p>
            <a:r>
              <a:rPr kumimoji="1" lang="ja-JP" altLang="en-US" sz="1400" dirty="0">
                <a:latin typeface="游ゴシック" panose="020B0400000000000000" pitchFamily="50" charset="-128"/>
                <a:ea typeface="游ゴシック" panose="020B0400000000000000" pitchFamily="50" charset="-128"/>
              </a:rPr>
              <a:t>アルバムページは、</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全オブジェクトを選択して</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右クリック→図として保存</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することで画像保存でき、</a:t>
            </a:r>
            <a:endParaRPr kumimoji="1" lang="en-US" altLang="ja-JP" sz="1400" dirty="0">
              <a:latin typeface="游ゴシック" panose="020B0400000000000000" pitchFamily="50" charset="-128"/>
              <a:ea typeface="游ゴシック" panose="020B0400000000000000" pitchFamily="50" charset="-128"/>
            </a:endParaRPr>
          </a:p>
          <a:p>
            <a:r>
              <a:rPr kumimoji="1" lang="en-US" altLang="ja-JP" sz="1400" dirty="0">
                <a:latin typeface="游ゴシック" panose="020B0400000000000000" pitchFamily="50" charset="-128"/>
                <a:ea typeface="游ゴシック" panose="020B0400000000000000" pitchFamily="50" charset="-128"/>
              </a:rPr>
              <a:t>SNS</a:t>
            </a:r>
            <a:r>
              <a:rPr kumimoji="1" lang="ja-JP" altLang="en-US" sz="1400" dirty="0">
                <a:latin typeface="游ゴシック" panose="020B0400000000000000" pitchFamily="50" charset="-128"/>
                <a:ea typeface="游ゴシック" panose="020B0400000000000000" pitchFamily="50" charset="-128"/>
              </a:rPr>
              <a:t>投稿に使えます。</a:t>
            </a:r>
          </a:p>
        </p:txBody>
      </p:sp>
      <p:sp>
        <p:nvSpPr>
          <p:cNvPr id="53" name="正方形/長方形 52">
            <a:extLst>
              <a:ext uri="{FF2B5EF4-FFF2-40B4-BE49-F238E27FC236}">
                <a16:creationId xmlns:a16="http://schemas.microsoft.com/office/drawing/2014/main" id="{FBB8B9F8-2CAB-413D-89B0-C3C512B6962E}"/>
              </a:ext>
            </a:extLst>
          </p:cNvPr>
          <p:cNvSpPr/>
          <p:nvPr/>
        </p:nvSpPr>
        <p:spPr>
          <a:xfrm>
            <a:off x="6635750" y="6103950"/>
            <a:ext cx="631825" cy="1524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22" name="図 21">
            <a:extLst>
              <a:ext uri="{FF2B5EF4-FFF2-40B4-BE49-F238E27FC236}">
                <a16:creationId xmlns:a16="http://schemas.microsoft.com/office/drawing/2014/main" id="{CEE6319F-799D-4EC6-A666-E9AF97440BC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78460" y="3624580"/>
            <a:ext cx="1480615" cy="1131102"/>
          </a:xfrm>
          <a:prstGeom prst="rect">
            <a:avLst/>
          </a:prstGeom>
        </p:spPr>
      </p:pic>
      <p:sp>
        <p:nvSpPr>
          <p:cNvPr id="50" name="楕円 49">
            <a:extLst>
              <a:ext uri="{FF2B5EF4-FFF2-40B4-BE49-F238E27FC236}">
                <a16:creationId xmlns:a16="http://schemas.microsoft.com/office/drawing/2014/main" id="{B7DC2A16-ED3A-40FE-85C1-BF96CD6B574F}"/>
              </a:ext>
            </a:extLst>
          </p:cNvPr>
          <p:cNvSpPr/>
          <p:nvPr/>
        </p:nvSpPr>
        <p:spPr>
          <a:xfrm>
            <a:off x="439183" y="4334131"/>
            <a:ext cx="850587" cy="284436"/>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3" name="図 2">
            <a:extLst>
              <a:ext uri="{FF2B5EF4-FFF2-40B4-BE49-F238E27FC236}">
                <a16:creationId xmlns:a16="http://schemas.microsoft.com/office/drawing/2014/main" id="{E1C16246-BCD2-4226-AB26-1F9DFE851FE1}"/>
              </a:ext>
            </a:extLst>
          </p:cNvPr>
          <p:cNvPicPr>
            <a:picLocks noChangeAspect="1"/>
          </p:cNvPicPr>
          <p:nvPr/>
        </p:nvPicPr>
        <p:blipFill>
          <a:blip r:embed="rId6"/>
          <a:stretch>
            <a:fillRect/>
          </a:stretch>
        </p:blipFill>
        <p:spPr>
          <a:xfrm>
            <a:off x="336521" y="5334000"/>
            <a:ext cx="3268259" cy="1079471"/>
          </a:xfrm>
          <a:prstGeom prst="rect">
            <a:avLst/>
          </a:prstGeom>
        </p:spPr>
      </p:pic>
    </p:spTree>
    <p:extLst>
      <p:ext uri="{BB962C8B-B14F-4D97-AF65-F5344CB8AC3E}">
        <p14:creationId xmlns:p14="http://schemas.microsoft.com/office/powerpoint/2010/main" val="2359364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7DD500C-494D-4BE7-97BA-05859E89E0DA}"/>
              </a:ext>
            </a:extLst>
          </p:cNvPr>
          <p:cNvSpPr/>
          <p:nvPr/>
        </p:nvSpPr>
        <p:spPr>
          <a:xfrm>
            <a:off x="-1763" y="-2"/>
            <a:ext cx="4967599" cy="6858002"/>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07AF5D80-4733-4E8F-8CC2-1A5ACE6F321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p:blipFill>
        <p:spPr>
          <a:xfrm>
            <a:off x="-1763" y="8043"/>
            <a:ext cx="4967599" cy="6853980"/>
          </a:xfrm>
          <a:prstGeom prst="rect">
            <a:avLst/>
          </a:prstGeom>
        </p:spPr>
      </p:pic>
      <p:pic>
        <p:nvPicPr>
          <p:cNvPr id="8" name="図 7">
            <a:extLst>
              <a:ext uri="{FF2B5EF4-FFF2-40B4-BE49-F238E27FC236}">
                <a16:creationId xmlns:a16="http://schemas.microsoft.com/office/drawing/2014/main" id="{08384D8B-7DED-4783-96F0-6713662D2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40" y="1394106"/>
            <a:ext cx="4335076" cy="5132771"/>
          </a:xfrm>
          <a:prstGeom prst="rect">
            <a:avLst/>
          </a:prstGeom>
        </p:spPr>
      </p:pic>
      <p:pic>
        <p:nvPicPr>
          <p:cNvPr id="10" name="図 9">
            <a:extLst>
              <a:ext uri="{FF2B5EF4-FFF2-40B4-BE49-F238E27FC236}">
                <a16:creationId xmlns:a16="http://schemas.microsoft.com/office/drawing/2014/main" id="{424F092B-58F4-4D24-9BAC-385726B4865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483964" y="4450826"/>
            <a:ext cx="1300751" cy="1363063"/>
          </a:xfrm>
          <a:prstGeom prst="rect">
            <a:avLst/>
          </a:prstGeom>
        </p:spPr>
      </p:pic>
      <p:pic>
        <p:nvPicPr>
          <p:cNvPr id="12" name="図 11">
            <a:extLst>
              <a:ext uri="{FF2B5EF4-FFF2-40B4-BE49-F238E27FC236}">
                <a16:creationId xmlns:a16="http://schemas.microsoft.com/office/drawing/2014/main" id="{0A4A54D3-6A0D-4746-BDE9-875222E64D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83441">
            <a:off x="1508799" y="5447189"/>
            <a:ext cx="233366" cy="233366"/>
          </a:xfrm>
          <a:prstGeom prst="rect">
            <a:avLst/>
          </a:prstGeom>
        </p:spPr>
      </p:pic>
      <p:sp>
        <p:nvSpPr>
          <p:cNvPr id="13" name="正方形/長方形 12">
            <a:extLst>
              <a:ext uri="{FF2B5EF4-FFF2-40B4-BE49-F238E27FC236}">
                <a16:creationId xmlns:a16="http://schemas.microsoft.com/office/drawing/2014/main" id="{37B13F3F-39FF-4D7D-886F-F4FB41575889}"/>
              </a:ext>
            </a:extLst>
          </p:cNvPr>
          <p:cNvSpPr/>
          <p:nvPr/>
        </p:nvSpPr>
        <p:spPr>
          <a:xfrm rot="21283441">
            <a:off x="558052" y="5520316"/>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三重塔にもお参りする！</a:t>
            </a:r>
          </a:p>
        </p:txBody>
      </p:sp>
      <p:pic>
        <p:nvPicPr>
          <p:cNvPr id="15" name="図 14">
            <a:extLst>
              <a:ext uri="{FF2B5EF4-FFF2-40B4-BE49-F238E27FC236}">
                <a16:creationId xmlns:a16="http://schemas.microsoft.com/office/drawing/2014/main" id="{38FCF4FD-1950-45D5-94BB-A874C1726B8B}"/>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1818471" y="4325838"/>
            <a:ext cx="1520250" cy="1567512"/>
          </a:xfrm>
          <a:prstGeom prst="rect">
            <a:avLst/>
          </a:prstGeom>
        </p:spPr>
      </p:pic>
      <p:pic>
        <p:nvPicPr>
          <p:cNvPr id="17" name="図 16">
            <a:extLst>
              <a:ext uri="{FF2B5EF4-FFF2-40B4-BE49-F238E27FC236}">
                <a16:creationId xmlns:a16="http://schemas.microsoft.com/office/drawing/2014/main" id="{1832D064-C09F-465D-B8DF-513BFEE8F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4105">
            <a:off x="2839067" y="5480782"/>
            <a:ext cx="233366" cy="233366"/>
          </a:xfrm>
          <a:prstGeom prst="rect">
            <a:avLst/>
          </a:prstGeom>
        </p:spPr>
      </p:pic>
      <p:sp>
        <p:nvSpPr>
          <p:cNvPr id="18" name="正方形/長方形 17">
            <a:extLst>
              <a:ext uri="{FF2B5EF4-FFF2-40B4-BE49-F238E27FC236}">
                <a16:creationId xmlns:a16="http://schemas.microsoft.com/office/drawing/2014/main" id="{D6948F85-E652-4F91-858C-A0593BED8871}"/>
              </a:ext>
            </a:extLst>
          </p:cNvPr>
          <p:cNvSpPr/>
          <p:nvPr/>
        </p:nvSpPr>
        <p:spPr>
          <a:xfrm rot="261428">
            <a:off x="1911438" y="5462602"/>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恋占いおみくじを引く！</a:t>
            </a:r>
          </a:p>
        </p:txBody>
      </p:sp>
      <p:pic>
        <p:nvPicPr>
          <p:cNvPr id="20" name="図 19">
            <a:extLst>
              <a:ext uri="{FF2B5EF4-FFF2-40B4-BE49-F238E27FC236}">
                <a16:creationId xmlns:a16="http://schemas.microsoft.com/office/drawing/2014/main" id="{9FF44AF7-0AEF-4773-970C-1E7F4BC665D3}"/>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3239714" y="4410088"/>
            <a:ext cx="1392902" cy="1447375"/>
          </a:xfrm>
          <a:prstGeom prst="rect">
            <a:avLst/>
          </a:prstGeom>
        </p:spPr>
      </p:pic>
      <p:pic>
        <p:nvPicPr>
          <p:cNvPr id="22" name="図 21">
            <a:extLst>
              <a:ext uri="{FF2B5EF4-FFF2-40B4-BE49-F238E27FC236}">
                <a16:creationId xmlns:a16="http://schemas.microsoft.com/office/drawing/2014/main" id="{3120F668-BC8E-4FBC-B53F-6CE8B0F11A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9589">
            <a:off x="4185406" y="5528963"/>
            <a:ext cx="233366" cy="233366"/>
          </a:xfrm>
          <a:prstGeom prst="rect">
            <a:avLst/>
          </a:prstGeom>
        </p:spPr>
      </p:pic>
      <p:sp>
        <p:nvSpPr>
          <p:cNvPr id="23" name="正方形/長方形 22">
            <a:extLst>
              <a:ext uri="{FF2B5EF4-FFF2-40B4-BE49-F238E27FC236}">
                <a16:creationId xmlns:a16="http://schemas.microsoft.com/office/drawing/2014/main" id="{02FBB34C-A327-49FA-A289-606523BFA572}"/>
              </a:ext>
            </a:extLst>
          </p:cNvPr>
          <p:cNvSpPr/>
          <p:nvPr/>
        </p:nvSpPr>
        <p:spPr>
          <a:xfrm rot="495438">
            <a:off x="3295670" y="5473162"/>
            <a:ext cx="876744" cy="184666"/>
          </a:xfrm>
          <a:prstGeom prst="rect">
            <a:avLst/>
          </a:prstGeom>
        </p:spPr>
        <p:txBody>
          <a:bodyPr wrap="squar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八ツ橋を食べる！</a:t>
            </a:r>
          </a:p>
        </p:txBody>
      </p:sp>
      <p:pic>
        <p:nvPicPr>
          <p:cNvPr id="24" name="図 23">
            <a:extLst>
              <a:ext uri="{FF2B5EF4-FFF2-40B4-BE49-F238E27FC236}">
                <a16:creationId xmlns:a16="http://schemas.microsoft.com/office/drawing/2014/main" id="{4C3430AB-6756-41BA-B14D-A4DBCEDD8844}"/>
              </a:ext>
            </a:extLst>
          </p:cNvPr>
          <p:cNvPicPr>
            <a:picLocks noChangeAspect="1"/>
          </p:cNvPicPr>
          <p:nvPr/>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14566" y="176110"/>
            <a:ext cx="568776" cy="612528"/>
          </a:xfrm>
          <a:prstGeom prst="rect">
            <a:avLst/>
          </a:prstGeom>
        </p:spPr>
      </p:pic>
      <p:pic>
        <p:nvPicPr>
          <p:cNvPr id="25" name="図 24">
            <a:extLst>
              <a:ext uri="{FF2B5EF4-FFF2-40B4-BE49-F238E27FC236}">
                <a16:creationId xmlns:a16="http://schemas.microsoft.com/office/drawing/2014/main" id="{170E9F8A-01EC-4239-A638-C42AC35A4D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98563" y="961807"/>
            <a:ext cx="1960089" cy="175008"/>
          </a:xfrm>
          <a:prstGeom prst="rect">
            <a:avLst/>
          </a:prstGeom>
        </p:spPr>
      </p:pic>
      <p:pic>
        <p:nvPicPr>
          <p:cNvPr id="26" name="図 25">
            <a:extLst>
              <a:ext uri="{FF2B5EF4-FFF2-40B4-BE49-F238E27FC236}">
                <a16:creationId xmlns:a16="http://schemas.microsoft.com/office/drawing/2014/main" id="{0DB3D139-AA44-486F-B683-2A9909DA7B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04551" y="-3523"/>
            <a:ext cx="761285" cy="770035"/>
          </a:xfrm>
          <a:prstGeom prst="rect">
            <a:avLst/>
          </a:prstGeom>
        </p:spPr>
      </p:pic>
      <p:sp>
        <p:nvSpPr>
          <p:cNvPr id="27" name="正方形/長方形 26">
            <a:extLst>
              <a:ext uri="{FF2B5EF4-FFF2-40B4-BE49-F238E27FC236}">
                <a16:creationId xmlns:a16="http://schemas.microsoft.com/office/drawing/2014/main" id="{31E26803-379E-4B0C-A8E2-71CECC778CBC}"/>
              </a:ext>
            </a:extLst>
          </p:cNvPr>
          <p:cNvSpPr/>
          <p:nvPr/>
        </p:nvSpPr>
        <p:spPr>
          <a:xfrm>
            <a:off x="4380293" y="-6485"/>
            <a:ext cx="634297" cy="200055"/>
          </a:xfrm>
          <a:prstGeom prst="rect">
            <a:avLst/>
          </a:prstGeom>
        </p:spPr>
        <p:txBody>
          <a:bodyPr wrap="square">
            <a:spAutoFit/>
          </a:bodyPr>
          <a:lstStyle/>
          <a:p>
            <a:pPr algn="r"/>
            <a:r>
              <a:rPr lang="ja-JP" altLang="en-US" sz="700" b="1" spc="300" dirty="0">
                <a:solidFill>
                  <a:srgbClr val="00B050"/>
                </a:solidFill>
                <a:latin typeface="游ゴシック" panose="020B0400000000000000" pitchFamily="50" charset="-128"/>
                <a:ea typeface="游ゴシック" panose="020B0400000000000000" pitchFamily="50" charset="-128"/>
              </a:rPr>
              <a:t>SPOT</a:t>
            </a:r>
          </a:p>
        </p:txBody>
      </p:sp>
      <p:sp>
        <p:nvSpPr>
          <p:cNvPr id="28" name="テキスト ボックス 27">
            <a:extLst>
              <a:ext uri="{FF2B5EF4-FFF2-40B4-BE49-F238E27FC236}">
                <a16:creationId xmlns:a16="http://schemas.microsoft.com/office/drawing/2014/main" id="{1C7505C1-A1F4-4D2B-AD09-F3E044B4D8FA}"/>
              </a:ext>
            </a:extLst>
          </p:cNvPr>
          <p:cNvSpPr txBox="1"/>
          <p:nvPr/>
        </p:nvSpPr>
        <p:spPr>
          <a:xfrm>
            <a:off x="4304314" y="86141"/>
            <a:ext cx="711200" cy="369332"/>
          </a:xfrm>
          <a:prstGeom prst="rect">
            <a:avLst/>
          </a:prstGeom>
          <a:noFill/>
        </p:spPr>
        <p:txBody>
          <a:bodyPr wrap="square" rtlCol="0">
            <a:spAutoFit/>
          </a:bodyPr>
          <a:lstStyle/>
          <a:p>
            <a:pPr algn="r"/>
            <a:r>
              <a:rPr kumimoji="1" lang="en-US" altLang="ja-JP" b="1" dirty="0">
                <a:solidFill>
                  <a:srgbClr val="00B050"/>
                </a:solidFill>
                <a:latin typeface="游ゴシック" panose="020B0400000000000000" pitchFamily="50" charset="-128"/>
                <a:ea typeface="游ゴシック" panose="020B0400000000000000" pitchFamily="50" charset="-128"/>
              </a:rPr>
              <a:t>03</a:t>
            </a:r>
            <a:endParaRPr kumimoji="1" lang="ja-JP" altLang="en-US" b="1" dirty="0">
              <a:solidFill>
                <a:srgbClr val="00B050"/>
              </a:solidFill>
              <a:latin typeface="游ゴシック" panose="020B0400000000000000" pitchFamily="50" charset="-128"/>
              <a:ea typeface="游ゴシック" panose="020B0400000000000000" pitchFamily="50" charset="-128"/>
            </a:endParaRPr>
          </a:p>
        </p:txBody>
      </p:sp>
      <p:sp>
        <p:nvSpPr>
          <p:cNvPr id="29" name="正方形/長方形 28">
            <a:extLst>
              <a:ext uri="{FF2B5EF4-FFF2-40B4-BE49-F238E27FC236}">
                <a16:creationId xmlns:a16="http://schemas.microsoft.com/office/drawing/2014/main" id="{BAAE5C18-4336-4DF9-8325-DF29B87C9046}"/>
              </a:ext>
            </a:extLst>
          </p:cNvPr>
          <p:cNvSpPr/>
          <p:nvPr/>
        </p:nvSpPr>
        <p:spPr>
          <a:xfrm>
            <a:off x="524443" y="1447143"/>
            <a:ext cx="4335076" cy="338554"/>
          </a:xfrm>
          <a:prstGeom prst="rect">
            <a:avLst/>
          </a:prstGeom>
        </p:spPr>
        <p:txBody>
          <a:bodyPr wrap="square">
            <a:spAutoFit/>
          </a:bodyPr>
          <a:lstStyle/>
          <a:p>
            <a:pPr algn="ctr"/>
            <a:r>
              <a:rPr lang="en-US" altLang="ja-JP" sz="1600" b="1" dirty="0">
                <a:solidFill>
                  <a:srgbClr val="00B050"/>
                </a:solidFill>
                <a:latin typeface="游ゴシック" panose="020B0400000000000000" pitchFamily="50" charset="-128"/>
                <a:ea typeface="游ゴシック" panose="020B0400000000000000" pitchFamily="50" charset="-128"/>
              </a:rPr>
              <a:t>Atelier </a:t>
            </a:r>
            <a:r>
              <a:rPr lang="en-US" altLang="ja-JP" sz="1600" b="1" dirty="0" err="1">
                <a:solidFill>
                  <a:srgbClr val="00B050"/>
                </a:solidFill>
                <a:latin typeface="游ゴシック" panose="020B0400000000000000" pitchFamily="50" charset="-128"/>
                <a:ea typeface="游ゴシック" panose="020B0400000000000000" pitchFamily="50" charset="-128"/>
              </a:rPr>
              <a:t>CraM</a:t>
            </a:r>
            <a:r>
              <a:rPr lang="ja-JP" altLang="en-US" sz="1600" b="1" dirty="0">
                <a:solidFill>
                  <a:srgbClr val="00B050"/>
                </a:solidFill>
                <a:latin typeface="游ゴシック" panose="020B0400000000000000" pitchFamily="50" charset="-128"/>
                <a:ea typeface="游ゴシック" panose="020B0400000000000000" pitchFamily="50" charset="-128"/>
              </a:rPr>
              <a:t>（アトリエクラム）</a:t>
            </a:r>
          </a:p>
        </p:txBody>
      </p:sp>
      <p:sp>
        <p:nvSpPr>
          <p:cNvPr id="30" name="テキスト ボックス 29">
            <a:extLst>
              <a:ext uri="{FF2B5EF4-FFF2-40B4-BE49-F238E27FC236}">
                <a16:creationId xmlns:a16="http://schemas.microsoft.com/office/drawing/2014/main" id="{EAB975F1-B9D8-4592-B101-CEBC55178258}"/>
              </a:ext>
            </a:extLst>
          </p:cNvPr>
          <p:cNvSpPr txBox="1"/>
          <p:nvPr/>
        </p:nvSpPr>
        <p:spPr>
          <a:xfrm>
            <a:off x="333754" y="1729386"/>
            <a:ext cx="4335076" cy="230832"/>
          </a:xfrm>
          <a:prstGeom prst="rect">
            <a:avLst/>
          </a:prstGeom>
          <a:noFill/>
        </p:spPr>
        <p:txBody>
          <a:bodyPr wrap="square" rtlCol="0">
            <a:spAutoFit/>
          </a:bodyPr>
          <a:lstStyle/>
          <a:p>
            <a:pPr algn="ctr"/>
            <a:r>
              <a:rPr kumimoji="1" lang="en-US" altLang="ja-JP" sz="900" b="1" dirty="0">
                <a:solidFill>
                  <a:srgbClr val="00B050"/>
                </a:solidFill>
                <a:latin typeface="游ゴシック" panose="020B0400000000000000" pitchFamily="50" charset="-128"/>
                <a:ea typeface="游ゴシック" panose="020B0400000000000000" pitchFamily="50" charset="-128"/>
              </a:rPr>
              <a:t>2.12</a:t>
            </a:r>
            <a:r>
              <a:rPr kumimoji="1" lang="ja-JP" altLang="en-US" sz="900" b="1" dirty="0">
                <a:solidFill>
                  <a:srgbClr val="00B050"/>
                </a:solidFill>
                <a:latin typeface="游ゴシック" panose="020B0400000000000000" pitchFamily="50" charset="-128"/>
                <a:ea typeface="游ゴシック" panose="020B0400000000000000" pitchFamily="50" charset="-128"/>
              </a:rPr>
              <a:t>（</a:t>
            </a:r>
            <a:r>
              <a:rPr kumimoji="1" lang="en-US" altLang="ja-JP" sz="900" b="1" dirty="0">
                <a:solidFill>
                  <a:srgbClr val="00B050"/>
                </a:solidFill>
                <a:latin typeface="游ゴシック" panose="020B0400000000000000" pitchFamily="50" charset="-128"/>
                <a:ea typeface="游ゴシック" panose="020B0400000000000000" pitchFamily="50" charset="-128"/>
              </a:rPr>
              <a:t>WED</a:t>
            </a:r>
            <a:r>
              <a:rPr kumimoji="1" lang="ja-JP" altLang="en-US" sz="900" b="1" dirty="0">
                <a:solidFill>
                  <a:srgbClr val="00B050"/>
                </a:solidFill>
                <a:latin typeface="游ゴシック" panose="020B0400000000000000" pitchFamily="50" charset="-128"/>
                <a:ea typeface="游ゴシック" panose="020B0400000000000000" pitchFamily="50" charset="-128"/>
              </a:rPr>
              <a:t>） </a:t>
            </a:r>
            <a:r>
              <a:rPr kumimoji="1" lang="en-US" altLang="ja-JP" sz="900" b="1" dirty="0">
                <a:solidFill>
                  <a:srgbClr val="00B050"/>
                </a:solidFill>
                <a:latin typeface="游ゴシック" panose="020B0400000000000000" pitchFamily="50" charset="-128"/>
                <a:ea typeface="游ゴシック" panose="020B0400000000000000" pitchFamily="50" charset="-128"/>
              </a:rPr>
              <a:t>14:00〜15:30</a:t>
            </a:r>
          </a:p>
        </p:txBody>
      </p:sp>
      <p:sp>
        <p:nvSpPr>
          <p:cNvPr id="32" name="テキスト ボックス 31">
            <a:extLst>
              <a:ext uri="{FF2B5EF4-FFF2-40B4-BE49-F238E27FC236}">
                <a16:creationId xmlns:a16="http://schemas.microsoft.com/office/drawing/2014/main" id="{757C479B-5A3D-4E7C-B2B9-8017A5ACFC87}"/>
              </a:ext>
            </a:extLst>
          </p:cNvPr>
          <p:cNvSpPr txBox="1"/>
          <p:nvPr/>
        </p:nvSpPr>
        <p:spPr>
          <a:xfrm>
            <a:off x="473839" y="3803868"/>
            <a:ext cx="4009048" cy="312393"/>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UD デジタル 教科書体 N-B" panose="02020700000000000000" pitchFamily="17" charset="-128"/>
                <a:ea typeface="UD デジタル 教科書体 N-B" panose="02020700000000000000" pitchFamily="17" charset="-128"/>
              </a:rPr>
              <a:t>おふたりがずっと大切にできる結婚指輪・婚約指輪</a:t>
            </a:r>
          </a:p>
          <a:p>
            <a:pPr algn="ctr">
              <a:lnSpc>
                <a:spcPct val="150000"/>
              </a:lnSpc>
            </a:pPr>
            <a:r>
              <a:rPr kumimoji="1" lang="ja-JP" altLang="en-US" sz="500" dirty="0">
                <a:solidFill>
                  <a:srgbClr val="5A5757"/>
                </a:solidFill>
                <a:latin typeface="UD デジタル 教科書体 N-B" panose="02020700000000000000" pitchFamily="17" charset="-128"/>
                <a:ea typeface="UD デジタル 教科書体 N-B" panose="02020700000000000000" pitchFamily="17" charset="-128"/>
              </a:rPr>
              <a:t>そんな指輪選びのお手伝いをするアトリエクラム</a:t>
            </a:r>
          </a:p>
        </p:txBody>
      </p:sp>
      <p:pic>
        <p:nvPicPr>
          <p:cNvPr id="33" name="図 32">
            <a:extLst>
              <a:ext uri="{FF2B5EF4-FFF2-40B4-BE49-F238E27FC236}">
                <a16:creationId xmlns:a16="http://schemas.microsoft.com/office/drawing/2014/main" id="{642C3386-99BE-4AEB-85E9-B8530E5F0E6C}"/>
              </a:ext>
            </a:extLst>
          </p:cNvPr>
          <p:cNvPicPr>
            <a:picLocks noChangeAspect="1"/>
          </p:cNvPicPr>
          <p:nvPr/>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09281" y="4178227"/>
            <a:ext cx="3973606" cy="146267"/>
          </a:xfrm>
          <a:prstGeom prst="rect">
            <a:avLst/>
          </a:prstGeom>
        </p:spPr>
      </p:pic>
      <p:sp>
        <p:nvSpPr>
          <p:cNvPr id="34" name="正方形/長方形 33">
            <a:extLst>
              <a:ext uri="{FF2B5EF4-FFF2-40B4-BE49-F238E27FC236}">
                <a16:creationId xmlns:a16="http://schemas.microsoft.com/office/drawing/2014/main" id="{2B2ECAE5-16CB-4F62-81AD-88C129C4FD2D}"/>
              </a:ext>
            </a:extLst>
          </p:cNvPr>
          <p:cNvSpPr/>
          <p:nvPr/>
        </p:nvSpPr>
        <p:spPr>
          <a:xfrm>
            <a:off x="1744806" y="4158335"/>
            <a:ext cx="1420034" cy="215444"/>
          </a:xfrm>
          <a:prstGeom prst="rect">
            <a:avLst/>
          </a:prstGeom>
        </p:spPr>
        <p:txBody>
          <a:bodyPr wrap="square">
            <a:spAutoFit/>
          </a:bodyPr>
          <a:lstStyle/>
          <a:p>
            <a:pPr algn="ctr"/>
            <a:r>
              <a:rPr lang="ja-JP" altLang="en-US" sz="800" b="1" dirty="0">
                <a:solidFill>
                  <a:srgbClr val="00B050"/>
                </a:solidFill>
                <a:latin typeface="游ゴシック" panose="020B0400000000000000" pitchFamily="50" charset="-128"/>
                <a:ea typeface="游ゴシック" panose="020B0400000000000000" pitchFamily="50" charset="-128"/>
              </a:rPr>
              <a:t>やっておきたいこと</a:t>
            </a:r>
          </a:p>
        </p:txBody>
      </p:sp>
      <p:sp>
        <p:nvSpPr>
          <p:cNvPr id="35" name="テキスト ボックス 34">
            <a:extLst>
              <a:ext uri="{FF2B5EF4-FFF2-40B4-BE49-F238E27FC236}">
                <a16:creationId xmlns:a16="http://schemas.microsoft.com/office/drawing/2014/main" id="{678B65AB-5640-487D-8DE3-B0C983DB41F0}"/>
              </a:ext>
            </a:extLst>
          </p:cNvPr>
          <p:cNvSpPr txBox="1"/>
          <p:nvPr/>
        </p:nvSpPr>
        <p:spPr>
          <a:xfrm>
            <a:off x="333754" y="5972188"/>
            <a:ext cx="4335076" cy="543226"/>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 </a:t>
            </a:r>
            <a:r>
              <a:rPr kumimoji="1" lang="en-US" altLang="ja-JP" sz="500" dirty="0">
                <a:solidFill>
                  <a:srgbClr val="5A5757"/>
                </a:solidFill>
                <a:latin typeface="游ゴシック" panose="020B0400000000000000" pitchFamily="50" charset="-128"/>
                <a:ea typeface="游ゴシック" panose="020B0400000000000000" pitchFamily="50" charset="-128"/>
              </a:rPr>
              <a:t>SNS</a:t>
            </a:r>
            <a:r>
              <a:rPr kumimoji="1" lang="ja-JP" altLang="en-US" sz="500" dirty="0">
                <a:solidFill>
                  <a:srgbClr val="5A5757"/>
                </a:solidFill>
                <a:latin typeface="游ゴシック" panose="020B0400000000000000" pitchFamily="50" charset="-128"/>
                <a:ea typeface="游ゴシック" panose="020B0400000000000000" pitchFamily="50" charset="-128"/>
              </a:rPr>
              <a:t>でも話題の「〇〇」へ。</a:t>
            </a:r>
            <a:br>
              <a:rPr kumimoji="1" lang="en-US" altLang="ja-JP" sz="500" dirty="0">
                <a:solidFill>
                  <a:srgbClr val="5A5757"/>
                </a:solidFill>
                <a:latin typeface="游ゴシック" panose="020B0400000000000000" pitchFamily="50" charset="-128"/>
                <a:ea typeface="游ゴシック" panose="020B0400000000000000" pitchFamily="50" charset="-128"/>
              </a:rPr>
            </a:b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36" name="正方形/長方形 35">
            <a:extLst>
              <a:ext uri="{FF2B5EF4-FFF2-40B4-BE49-F238E27FC236}">
                <a16:creationId xmlns:a16="http://schemas.microsoft.com/office/drawing/2014/main" id="{5B04D3CA-29A4-42BB-8C99-7DBD25B3D455}"/>
              </a:ext>
            </a:extLst>
          </p:cNvPr>
          <p:cNvSpPr/>
          <p:nvPr/>
        </p:nvSpPr>
        <p:spPr>
          <a:xfrm>
            <a:off x="2234451" y="5794260"/>
            <a:ext cx="596638" cy="246221"/>
          </a:xfrm>
          <a:prstGeom prst="rect">
            <a:avLst/>
          </a:prstGeom>
        </p:spPr>
        <p:txBody>
          <a:bodyPr wrap="none">
            <a:spAutoFit/>
          </a:bodyPr>
          <a:lstStyle/>
          <a:p>
            <a:r>
              <a:rPr lang="ja-JP" altLang="en-US" sz="1000" b="1" dirty="0">
                <a:solidFill>
                  <a:srgbClr val="00B050"/>
                </a:solidFill>
                <a:latin typeface="游ゴシック" panose="020B0400000000000000" pitchFamily="50" charset="-128"/>
                <a:ea typeface="游ゴシック" panose="020B0400000000000000" pitchFamily="50" charset="-128"/>
              </a:rPr>
              <a:t>POINT</a:t>
            </a:r>
          </a:p>
        </p:txBody>
      </p:sp>
      <p:sp>
        <p:nvSpPr>
          <p:cNvPr id="37" name="テキスト ボックス 36">
            <a:extLst>
              <a:ext uri="{FF2B5EF4-FFF2-40B4-BE49-F238E27FC236}">
                <a16:creationId xmlns:a16="http://schemas.microsoft.com/office/drawing/2014/main" id="{EF41EF26-094F-4A23-BCE3-D69679590573}"/>
              </a:ext>
            </a:extLst>
          </p:cNvPr>
          <p:cNvSpPr txBox="1"/>
          <p:nvPr/>
        </p:nvSpPr>
        <p:spPr>
          <a:xfrm>
            <a:off x="275822"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000-000 </a:t>
            </a:r>
            <a:r>
              <a:rPr kumimoji="1" lang="ja-JP" altLang="en-US" sz="800" b="1" dirty="0">
                <a:solidFill>
                  <a:schemeClr val="bg1"/>
                </a:solidFill>
                <a:latin typeface="游ゴシック" panose="020B0400000000000000" pitchFamily="50" charset="-128"/>
                <a:ea typeface="游ゴシック" panose="020B0400000000000000" pitchFamily="50" charset="-128"/>
              </a:rPr>
              <a:t>○○市○○区○○○○○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98" name="正方形/長方形 97">
            <a:extLst>
              <a:ext uri="{FF2B5EF4-FFF2-40B4-BE49-F238E27FC236}">
                <a16:creationId xmlns:a16="http://schemas.microsoft.com/office/drawing/2014/main" id="{DD0275D6-FB1F-4A52-8E46-ED1F537D2EB5}"/>
              </a:ext>
            </a:extLst>
          </p:cNvPr>
          <p:cNvSpPr/>
          <p:nvPr/>
        </p:nvSpPr>
        <p:spPr>
          <a:xfrm>
            <a:off x="4965836" y="-2"/>
            <a:ext cx="4967599" cy="6858002"/>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99" name="図 98">
            <a:extLst>
              <a:ext uri="{FF2B5EF4-FFF2-40B4-BE49-F238E27FC236}">
                <a16:creationId xmlns:a16="http://schemas.microsoft.com/office/drawing/2014/main" id="{AF82849A-C117-4A3C-AF5B-98A044DB2B87}"/>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4965836" y="10503"/>
            <a:ext cx="4967599" cy="6853980"/>
          </a:xfrm>
          <a:prstGeom prst="rect">
            <a:avLst/>
          </a:prstGeom>
        </p:spPr>
      </p:pic>
      <p:pic>
        <p:nvPicPr>
          <p:cNvPr id="100" name="図 99">
            <a:extLst>
              <a:ext uri="{FF2B5EF4-FFF2-40B4-BE49-F238E27FC236}">
                <a16:creationId xmlns:a16="http://schemas.microsoft.com/office/drawing/2014/main" id="{2F96F5AE-9DE2-4CF3-9BCC-2CCE556DB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1354" y="1338095"/>
            <a:ext cx="4335076" cy="5132771"/>
          </a:xfrm>
          <a:prstGeom prst="rect">
            <a:avLst/>
          </a:prstGeom>
        </p:spPr>
      </p:pic>
      <p:pic>
        <p:nvPicPr>
          <p:cNvPr id="102" name="図 101">
            <a:extLst>
              <a:ext uri="{FF2B5EF4-FFF2-40B4-BE49-F238E27FC236}">
                <a16:creationId xmlns:a16="http://schemas.microsoft.com/office/drawing/2014/main" id="{AF24FF39-22AD-4748-9E32-E0D81AF4AEE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5451563" y="4450826"/>
            <a:ext cx="1300751" cy="1363063"/>
          </a:xfrm>
          <a:prstGeom prst="rect">
            <a:avLst/>
          </a:prstGeom>
        </p:spPr>
      </p:pic>
      <p:pic>
        <p:nvPicPr>
          <p:cNvPr id="104" name="図 103">
            <a:extLst>
              <a:ext uri="{FF2B5EF4-FFF2-40B4-BE49-F238E27FC236}">
                <a16:creationId xmlns:a16="http://schemas.microsoft.com/office/drawing/2014/main" id="{9DB6B571-87EA-4865-9107-EC29176D5D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83441">
            <a:off x="6476398" y="5447189"/>
            <a:ext cx="233366" cy="233366"/>
          </a:xfrm>
          <a:prstGeom prst="rect">
            <a:avLst/>
          </a:prstGeom>
        </p:spPr>
      </p:pic>
      <p:sp>
        <p:nvSpPr>
          <p:cNvPr id="105" name="正方形/長方形 104">
            <a:extLst>
              <a:ext uri="{FF2B5EF4-FFF2-40B4-BE49-F238E27FC236}">
                <a16:creationId xmlns:a16="http://schemas.microsoft.com/office/drawing/2014/main" id="{4F4800DA-225E-4429-B8A9-A75B49730A38}"/>
              </a:ext>
            </a:extLst>
          </p:cNvPr>
          <p:cNvSpPr/>
          <p:nvPr/>
        </p:nvSpPr>
        <p:spPr>
          <a:xfrm rot="21283441">
            <a:off x="5525651" y="5520316"/>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三重塔にもお参りする！</a:t>
            </a:r>
          </a:p>
        </p:txBody>
      </p:sp>
      <p:pic>
        <p:nvPicPr>
          <p:cNvPr id="107" name="図 106">
            <a:extLst>
              <a:ext uri="{FF2B5EF4-FFF2-40B4-BE49-F238E27FC236}">
                <a16:creationId xmlns:a16="http://schemas.microsoft.com/office/drawing/2014/main" id="{CA1BCA17-21E9-4E92-849A-E95B463719B8}"/>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6786070" y="4325838"/>
            <a:ext cx="1520250" cy="1567512"/>
          </a:xfrm>
          <a:prstGeom prst="rect">
            <a:avLst/>
          </a:prstGeom>
        </p:spPr>
      </p:pic>
      <p:pic>
        <p:nvPicPr>
          <p:cNvPr id="109" name="図 108">
            <a:extLst>
              <a:ext uri="{FF2B5EF4-FFF2-40B4-BE49-F238E27FC236}">
                <a16:creationId xmlns:a16="http://schemas.microsoft.com/office/drawing/2014/main" id="{E14CAF57-B800-4ACA-B9B0-E3A44225A9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4105">
            <a:off x="7806666" y="5480782"/>
            <a:ext cx="233366" cy="233366"/>
          </a:xfrm>
          <a:prstGeom prst="rect">
            <a:avLst/>
          </a:prstGeom>
        </p:spPr>
      </p:pic>
      <p:sp>
        <p:nvSpPr>
          <p:cNvPr id="110" name="正方形/長方形 109">
            <a:extLst>
              <a:ext uri="{FF2B5EF4-FFF2-40B4-BE49-F238E27FC236}">
                <a16:creationId xmlns:a16="http://schemas.microsoft.com/office/drawing/2014/main" id="{75D3FB12-175D-4DE6-97D8-FCE61DEB2135}"/>
              </a:ext>
            </a:extLst>
          </p:cNvPr>
          <p:cNvSpPr/>
          <p:nvPr/>
        </p:nvSpPr>
        <p:spPr>
          <a:xfrm rot="261428">
            <a:off x="6879037" y="5462602"/>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恋占いおみくじを引く！</a:t>
            </a:r>
          </a:p>
        </p:txBody>
      </p:sp>
      <p:pic>
        <p:nvPicPr>
          <p:cNvPr id="112" name="図 111">
            <a:extLst>
              <a:ext uri="{FF2B5EF4-FFF2-40B4-BE49-F238E27FC236}">
                <a16:creationId xmlns:a16="http://schemas.microsoft.com/office/drawing/2014/main" id="{96AAFB13-28B3-46F6-AB95-619EDF8FB1D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8207313" y="4410088"/>
            <a:ext cx="1392902" cy="1447375"/>
          </a:xfrm>
          <a:prstGeom prst="rect">
            <a:avLst/>
          </a:prstGeom>
        </p:spPr>
      </p:pic>
      <p:pic>
        <p:nvPicPr>
          <p:cNvPr id="114" name="図 113">
            <a:extLst>
              <a:ext uri="{FF2B5EF4-FFF2-40B4-BE49-F238E27FC236}">
                <a16:creationId xmlns:a16="http://schemas.microsoft.com/office/drawing/2014/main" id="{D3572B06-B4EC-4EDF-8F45-B16C5386B6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9589">
            <a:off x="9153005" y="5528963"/>
            <a:ext cx="233366" cy="233366"/>
          </a:xfrm>
          <a:prstGeom prst="rect">
            <a:avLst/>
          </a:prstGeom>
        </p:spPr>
      </p:pic>
      <p:sp>
        <p:nvSpPr>
          <p:cNvPr id="115" name="正方形/長方形 114">
            <a:extLst>
              <a:ext uri="{FF2B5EF4-FFF2-40B4-BE49-F238E27FC236}">
                <a16:creationId xmlns:a16="http://schemas.microsoft.com/office/drawing/2014/main" id="{CB487CC3-9DC9-4C08-BB9B-A4E8F685D402}"/>
              </a:ext>
            </a:extLst>
          </p:cNvPr>
          <p:cNvSpPr/>
          <p:nvPr/>
        </p:nvSpPr>
        <p:spPr>
          <a:xfrm rot="495438">
            <a:off x="8263269" y="5473162"/>
            <a:ext cx="876744" cy="184666"/>
          </a:xfrm>
          <a:prstGeom prst="rect">
            <a:avLst/>
          </a:prstGeom>
        </p:spPr>
        <p:txBody>
          <a:bodyPr wrap="squar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八ツ橋を食べる！</a:t>
            </a:r>
          </a:p>
        </p:txBody>
      </p:sp>
      <p:pic>
        <p:nvPicPr>
          <p:cNvPr id="116" name="図 115">
            <a:extLst>
              <a:ext uri="{FF2B5EF4-FFF2-40B4-BE49-F238E27FC236}">
                <a16:creationId xmlns:a16="http://schemas.microsoft.com/office/drawing/2014/main" id="{BAC2EB89-67E6-4D6E-80B8-D835BB91F51D}"/>
              </a:ext>
            </a:extLst>
          </p:cNvPr>
          <p:cNvPicPr>
            <a:picLocks noChangeAspect="1"/>
          </p:cNvPicPr>
          <p:nvPr/>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182165" y="176110"/>
            <a:ext cx="568776" cy="612528"/>
          </a:xfrm>
          <a:prstGeom prst="rect">
            <a:avLst/>
          </a:prstGeom>
        </p:spPr>
      </p:pic>
      <p:pic>
        <p:nvPicPr>
          <p:cNvPr id="117" name="図 116">
            <a:extLst>
              <a:ext uri="{FF2B5EF4-FFF2-40B4-BE49-F238E27FC236}">
                <a16:creationId xmlns:a16="http://schemas.microsoft.com/office/drawing/2014/main" id="{E950A4B5-0954-43D4-A622-90D8B206A29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0243" y="979861"/>
            <a:ext cx="1960089" cy="175008"/>
          </a:xfrm>
          <a:prstGeom prst="rect">
            <a:avLst/>
          </a:prstGeom>
        </p:spPr>
      </p:pic>
      <p:pic>
        <p:nvPicPr>
          <p:cNvPr id="118" name="図 117">
            <a:extLst>
              <a:ext uri="{FF2B5EF4-FFF2-40B4-BE49-F238E27FC236}">
                <a16:creationId xmlns:a16="http://schemas.microsoft.com/office/drawing/2014/main" id="{39F20DED-0458-40E2-95E6-5BE4717398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72150" y="-2"/>
            <a:ext cx="761285" cy="770035"/>
          </a:xfrm>
          <a:prstGeom prst="rect">
            <a:avLst/>
          </a:prstGeom>
        </p:spPr>
      </p:pic>
      <p:sp>
        <p:nvSpPr>
          <p:cNvPr id="119" name="正方形/長方形 118">
            <a:extLst>
              <a:ext uri="{FF2B5EF4-FFF2-40B4-BE49-F238E27FC236}">
                <a16:creationId xmlns:a16="http://schemas.microsoft.com/office/drawing/2014/main" id="{19466EDC-7E6F-40F1-A5BC-D1E4C68C33D8}"/>
              </a:ext>
            </a:extLst>
          </p:cNvPr>
          <p:cNvSpPr/>
          <p:nvPr/>
        </p:nvSpPr>
        <p:spPr>
          <a:xfrm>
            <a:off x="9347892" y="-6485"/>
            <a:ext cx="634297" cy="200055"/>
          </a:xfrm>
          <a:prstGeom prst="rect">
            <a:avLst/>
          </a:prstGeom>
        </p:spPr>
        <p:txBody>
          <a:bodyPr wrap="square">
            <a:spAutoFit/>
          </a:bodyPr>
          <a:lstStyle/>
          <a:p>
            <a:pPr algn="r"/>
            <a:r>
              <a:rPr lang="ja-JP" altLang="en-US" sz="700" b="1" spc="300" dirty="0">
                <a:solidFill>
                  <a:srgbClr val="00B050"/>
                </a:solidFill>
                <a:latin typeface="游ゴシック" panose="020B0400000000000000" pitchFamily="50" charset="-128"/>
                <a:ea typeface="游ゴシック" panose="020B0400000000000000" pitchFamily="50" charset="-128"/>
              </a:rPr>
              <a:t>SPOT</a:t>
            </a:r>
          </a:p>
        </p:txBody>
      </p:sp>
      <p:sp>
        <p:nvSpPr>
          <p:cNvPr id="120" name="テキスト ボックス 119">
            <a:extLst>
              <a:ext uri="{FF2B5EF4-FFF2-40B4-BE49-F238E27FC236}">
                <a16:creationId xmlns:a16="http://schemas.microsoft.com/office/drawing/2014/main" id="{07948B32-81E3-42C0-B4C4-EC73B2A7A120}"/>
              </a:ext>
            </a:extLst>
          </p:cNvPr>
          <p:cNvSpPr txBox="1"/>
          <p:nvPr/>
        </p:nvSpPr>
        <p:spPr>
          <a:xfrm>
            <a:off x="9276773" y="121640"/>
            <a:ext cx="711200" cy="369332"/>
          </a:xfrm>
          <a:prstGeom prst="rect">
            <a:avLst/>
          </a:prstGeom>
          <a:noFill/>
        </p:spPr>
        <p:txBody>
          <a:bodyPr wrap="square" rtlCol="0">
            <a:spAutoFit/>
          </a:bodyPr>
          <a:lstStyle/>
          <a:p>
            <a:pPr algn="r"/>
            <a:r>
              <a:rPr kumimoji="1" lang="en-US" altLang="ja-JP" b="1" dirty="0">
                <a:solidFill>
                  <a:srgbClr val="00B050"/>
                </a:solidFill>
                <a:latin typeface="游ゴシック" panose="020B0400000000000000" pitchFamily="50" charset="-128"/>
                <a:ea typeface="游ゴシック" panose="020B0400000000000000" pitchFamily="50" charset="-128"/>
              </a:rPr>
              <a:t>04</a:t>
            </a:r>
            <a:endParaRPr kumimoji="1" lang="ja-JP" altLang="en-US" b="1" dirty="0">
              <a:solidFill>
                <a:srgbClr val="00B050"/>
              </a:solidFill>
              <a:latin typeface="游ゴシック" panose="020B0400000000000000" pitchFamily="50" charset="-128"/>
              <a:ea typeface="游ゴシック" panose="020B0400000000000000" pitchFamily="50" charset="-128"/>
            </a:endParaRPr>
          </a:p>
        </p:txBody>
      </p:sp>
      <p:sp>
        <p:nvSpPr>
          <p:cNvPr id="121" name="正方形/長方形 120">
            <a:extLst>
              <a:ext uri="{FF2B5EF4-FFF2-40B4-BE49-F238E27FC236}">
                <a16:creationId xmlns:a16="http://schemas.microsoft.com/office/drawing/2014/main" id="{0285C990-0A78-4158-8779-575AE7761033}"/>
              </a:ext>
            </a:extLst>
          </p:cNvPr>
          <p:cNvSpPr/>
          <p:nvPr/>
        </p:nvSpPr>
        <p:spPr>
          <a:xfrm>
            <a:off x="5301353" y="1454745"/>
            <a:ext cx="4335076" cy="338554"/>
          </a:xfrm>
          <a:prstGeom prst="rect">
            <a:avLst/>
          </a:prstGeom>
        </p:spPr>
        <p:txBody>
          <a:bodyPr wrap="square">
            <a:spAutoFit/>
          </a:bodyPr>
          <a:lstStyle/>
          <a:p>
            <a:pPr algn="ctr"/>
            <a:r>
              <a:rPr lang="en-US" altLang="ja-JP" sz="1600" b="1" dirty="0" err="1">
                <a:solidFill>
                  <a:srgbClr val="00B050"/>
                </a:solidFill>
                <a:latin typeface="游ゴシック" panose="020B0400000000000000" pitchFamily="50" charset="-128"/>
                <a:ea typeface="游ゴシック" panose="020B0400000000000000" pitchFamily="50" charset="-128"/>
              </a:rPr>
              <a:t>Befco</a:t>
            </a:r>
            <a:r>
              <a:rPr lang="ja-JP" altLang="en-US" sz="1600" b="1" dirty="0">
                <a:solidFill>
                  <a:srgbClr val="00B050"/>
                </a:solidFill>
                <a:latin typeface="游ゴシック" panose="020B0400000000000000" pitchFamily="50" charset="-128"/>
                <a:ea typeface="游ゴシック" panose="020B0400000000000000" pitchFamily="50" charset="-128"/>
              </a:rPr>
              <a:t>ばかうけ展望台</a:t>
            </a:r>
          </a:p>
        </p:txBody>
      </p:sp>
      <p:sp>
        <p:nvSpPr>
          <p:cNvPr id="122" name="テキスト ボックス 121">
            <a:extLst>
              <a:ext uri="{FF2B5EF4-FFF2-40B4-BE49-F238E27FC236}">
                <a16:creationId xmlns:a16="http://schemas.microsoft.com/office/drawing/2014/main" id="{5C8CA50F-A2CD-4CAE-AAD8-0DDFAB378558}"/>
              </a:ext>
            </a:extLst>
          </p:cNvPr>
          <p:cNvSpPr txBox="1"/>
          <p:nvPr/>
        </p:nvSpPr>
        <p:spPr>
          <a:xfrm>
            <a:off x="5301353" y="1729386"/>
            <a:ext cx="4335076" cy="230832"/>
          </a:xfrm>
          <a:prstGeom prst="rect">
            <a:avLst/>
          </a:prstGeom>
          <a:noFill/>
        </p:spPr>
        <p:txBody>
          <a:bodyPr wrap="square" rtlCol="0">
            <a:spAutoFit/>
          </a:bodyPr>
          <a:lstStyle/>
          <a:p>
            <a:pPr algn="ctr"/>
            <a:r>
              <a:rPr kumimoji="1" lang="en-US" altLang="ja-JP" sz="900" b="1" dirty="0">
                <a:solidFill>
                  <a:srgbClr val="00B050"/>
                </a:solidFill>
                <a:latin typeface="游ゴシック" panose="020B0400000000000000" pitchFamily="50" charset="-128"/>
                <a:ea typeface="游ゴシック" panose="020B0400000000000000" pitchFamily="50" charset="-128"/>
              </a:rPr>
              <a:t>2.XX</a:t>
            </a:r>
            <a:r>
              <a:rPr kumimoji="1" lang="ja-JP" altLang="en-US" sz="900" b="1" dirty="0">
                <a:solidFill>
                  <a:srgbClr val="00B050"/>
                </a:solidFill>
                <a:latin typeface="游ゴシック" panose="020B0400000000000000" pitchFamily="50" charset="-128"/>
                <a:ea typeface="游ゴシック" panose="020B0400000000000000" pitchFamily="50" charset="-128"/>
              </a:rPr>
              <a:t>（</a:t>
            </a:r>
            <a:r>
              <a:rPr kumimoji="1" lang="en-US" altLang="ja-JP" sz="900" b="1" dirty="0">
                <a:solidFill>
                  <a:srgbClr val="00B050"/>
                </a:solidFill>
                <a:latin typeface="游ゴシック" panose="020B0400000000000000" pitchFamily="50" charset="-128"/>
                <a:ea typeface="游ゴシック" panose="020B0400000000000000" pitchFamily="50" charset="-128"/>
              </a:rPr>
              <a:t>NONE</a:t>
            </a:r>
            <a:r>
              <a:rPr kumimoji="1" lang="ja-JP" altLang="en-US" sz="900" b="1" dirty="0">
                <a:solidFill>
                  <a:srgbClr val="00B050"/>
                </a:solidFill>
                <a:latin typeface="游ゴシック" panose="020B0400000000000000" pitchFamily="50" charset="-128"/>
                <a:ea typeface="游ゴシック" panose="020B0400000000000000" pitchFamily="50" charset="-128"/>
              </a:rPr>
              <a:t>） </a:t>
            </a:r>
            <a:r>
              <a:rPr kumimoji="1" lang="en-US" altLang="ja-JP" sz="900" b="1" dirty="0">
                <a:solidFill>
                  <a:srgbClr val="00B050"/>
                </a:solidFill>
                <a:latin typeface="游ゴシック" panose="020B0400000000000000" pitchFamily="50" charset="-128"/>
                <a:ea typeface="游ゴシック" panose="020B0400000000000000" pitchFamily="50" charset="-128"/>
              </a:rPr>
              <a:t>00:00〜00:00</a:t>
            </a:r>
          </a:p>
        </p:txBody>
      </p:sp>
      <p:sp>
        <p:nvSpPr>
          <p:cNvPr id="124" name="テキスト ボックス 123">
            <a:extLst>
              <a:ext uri="{FF2B5EF4-FFF2-40B4-BE49-F238E27FC236}">
                <a16:creationId xmlns:a16="http://schemas.microsoft.com/office/drawing/2014/main" id="{F81E013D-E4AC-4C04-A76A-C17BC6ACA5D4}"/>
              </a:ext>
            </a:extLst>
          </p:cNvPr>
          <p:cNvSpPr txBox="1"/>
          <p:nvPr/>
        </p:nvSpPr>
        <p:spPr>
          <a:xfrm>
            <a:off x="5441438" y="3803868"/>
            <a:ext cx="4009048" cy="312393"/>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スポットの概要を入力。この文章はダミーです。この文章はダミーです。この文章はダミーです。この文章はダミーです。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この文章はダミーです。この文章はダミーです。この文章はダミーです。この文章はダミーです。</a:t>
            </a:r>
          </a:p>
        </p:txBody>
      </p:sp>
      <p:pic>
        <p:nvPicPr>
          <p:cNvPr id="125" name="図 124">
            <a:extLst>
              <a:ext uri="{FF2B5EF4-FFF2-40B4-BE49-F238E27FC236}">
                <a16:creationId xmlns:a16="http://schemas.microsoft.com/office/drawing/2014/main" id="{982C56E2-DD0E-466D-8A15-F0168911CF11}"/>
              </a:ext>
            </a:extLst>
          </p:cNvPr>
          <p:cNvPicPr>
            <a:picLocks noChangeAspect="1"/>
          </p:cNvPicPr>
          <p:nvPr/>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76880" y="4178227"/>
            <a:ext cx="3973606" cy="146267"/>
          </a:xfrm>
          <a:prstGeom prst="rect">
            <a:avLst/>
          </a:prstGeom>
        </p:spPr>
      </p:pic>
      <p:sp>
        <p:nvSpPr>
          <p:cNvPr id="126" name="正方形/長方形 125">
            <a:extLst>
              <a:ext uri="{FF2B5EF4-FFF2-40B4-BE49-F238E27FC236}">
                <a16:creationId xmlns:a16="http://schemas.microsoft.com/office/drawing/2014/main" id="{5C9B6162-B89D-4102-A234-750B81064B1B}"/>
              </a:ext>
            </a:extLst>
          </p:cNvPr>
          <p:cNvSpPr/>
          <p:nvPr/>
        </p:nvSpPr>
        <p:spPr>
          <a:xfrm>
            <a:off x="6686364" y="4158335"/>
            <a:ext cx="1472116" cy="215444"/>
          </a:xfrm>
          <a:prstGeom prst="rect">
            <a:avLst/>
          </a:prstGeom>
        </p:spPr>
        <p:txBody>
          <a:bodyPr wrap="square">
            <a:spAutoFit/>
          </a:bodyPr>
          <a:lstStyle/>
          <a:p>
            <a:pPr algn="ctr"/>
            <a:r>
              <a:rPr lang="ja-JP" altLang="en-US" sz="800" b="1" dirty="0">
                <a:solidFill>
                  <a:srgbClr val="00B050"/>
                </a:solidFill>
                <a:latin typeface="游ゴシック" panose="020B0400000000000000" pitchFamily="50" charset="-128"/>
                <a:ea typeface="游ゴシック" panose="020B0400000000000000" pitchFamily="50" charset="-128"/>
              </a:rPr>
              <a:t>やっておきたいこと</a:t>
            </a:r>
          </a:p>
        </p:txBody>
      </p:sp>
      <p:sp>
        <p:nvSpPr>
          <p:cNvPr id="127" name="テキスト ボックス 126">
            <a:extLst>
              <a:ext uri="{FF2B5EF4-FFF2-40B4-BE49-F238E27FC236}">
                <a16:creationId xmlns:a16="http://schemas.microsoft.com/office/drawing/2014/main" id="{CAAFF8DE-E699-488C-AF2B-1DBDC442A365}"/>
              </a:ext>
            </a:extLst>
          </p:cNvPr>
          <p:cNvSpPr txBox="1"/>
          <p:nvPr/>
        </p:nvSpPr>
        <p:spPr>
          <a:xfrm>
            <a:off x="5301353" y="5972188"/>
            <a:ext cx="4335076" cy="543226"/>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 </a:t>
            </a:r>
            <a:r>
              <a:rPr kumimoji="1" lang="en-US" altLang="ja-JP" sz="500" dirty="0">
                <a:solidFill>
                  <a:srgbClr val="5A5757"/>
                </a:solidFill>
                <a:latin typeface="游ゴシック" panose="020B0400000000000000" pitchFamily="50" charset="-128"/>
                <a:ea typeface="游ゴシック" panose="020B0400000000000000" pitchFamily="50" charset="-128"/>
              </a:rPr>
              <a:t>SNS</a:t>
            </a:r>
            <a:r>
              <a:rPr kumimoji="1" lang="ja-JP" altLang="en-US" sz="500" dirty="0">
                <a:solidFill>
                  <a:srgbClr val="5A5757"/>
                </a:solidFill>
                <a:latin typeface="游ゴシック" panose="020B0400000000000000" pitchFamily="50" charset="-128"/>
                <a:ea typeface="游ゴシック" panose="020B0400000000000000" pitchFamily="50" charset="-128"/>
              </a:rPr>
              <a:t>でも話題の「〇〇」へ。</a:t>
            </a:r>
            <a:br>
              <a:rPr kumimoji="1" lang="ja-JP" altLang="en-US" sz="500" dirty="0">
                <a:solidFill>
                  <a:srgbClr val="5A5757"/>
                </a:solidFill>
                <a:latin typeface="游ゴシック" panose="020B0400000000000000" pitchFamily="50" charset="-128"/>
                <a:ea typeface="游ゴシック" panose="020B0400000000000000" pitchFamily="50" charset="-128"/>
              </a:rPr>
            </a:b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28" name="正方形/長方形 127">
            <a:extLst>
              <a:ext uri="{FF2B5EF4-FFF2-40B4-BE49-F238E27FC236}">
                <a16:creationId xmlns:a16="http://schemas.microsoft.com/office/drawing/2014/main" id="{4CC6D3A3-520A-42B5-A669-E64F5349952E}"/>
              </a:ext>
            </a:extLst>
          </p:cNvPr>
          <p:cNvSpPr/>
          <p:nvPr/>
        </p:nvSpPr>
        <p:spPr>
          <a:xfrm>
            <a:off x="7202050" y="5794260"/>
            <a:ext cx="596638" cy="246221"/>
          </a:xfrm>
          <a:prstGeom prst="rect">
            <a:avLst/>
          </a:prstGeom>
        </p:spPr>
        <p:txBody>
          <a:bodyPr wrap="none">
            <a:spAutoFit/>
          </a:bodyPr>
          <a:lstStyle/>
          <a:p>
            <a:r>
              <a:rPr lang="ja-JP" altLang="en-US" sz="1000" b="1" dirty="0">
                <a:solidFill>
                  <a:srgbClr val="00B050"/>
                </a:solidFill>
                <a:latin typeface="游ゴシック" panose="020B0400000000000000" pitchFamily="50" charset="-128"/>
                <a:ea typeface="游ゴシック" panose="020B0400000000000000" pitchFamily="50" charset="-128"/>
              </a:rPr>
              <a:t>POINT</a:t>
            </a:r>
          </a:p>
        </p:txBody>
      </p:sp>
      <p:sp>
        <p:nvSpPr>
          <p:cNvPr id="129" name="テキスト ボックス 128">
            <a:extLst>
              <a:ext uri="{FF2B5EF4-FFF2-40B4-BE49-F238E27FC236}">
                <a16:creationId xmlns:a16="http://schemas.microsoft.com/office/drawing/2014/main" id="{2A8887D5-4111-4B7D-813E-EF3EA91C68CC}"/>
              </a:ext>
            </a:extLst>
          </p:cNvPr>
          <p:cNvSpPr txBox="1"/>
          <p:nvPr/>
        </p:nvSpPr>
        <p:spPr>
          <a:xfrm>
            <a:off x="5243421"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000-000 </a:t>
            </a:r>
            <a:r>
              <a:rPr kumimoji="1" lang="ja-JP" altLang="en-US" sz="800" b="1" dirty="0">
                <a:solidFill>
                  <a:schemeClr val="bg1"/>
                </a:solidFill>
                <a:latin typeface="游ゴシック" panose="020B0400000000000000" pitchFamily="50" charset="-128"/>
                <a:ea typeface="游ゴシック" panose="020B0400000000000000" pitchFamily="50" charset="-128"/>
              </a:rPr>
              <a:t>○○市○○区○○○○○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pic>
        <p:nvPicPr>
          <p:cNvPr id="11" name="図プレースホルダー 10">
            <a:extLst>
              <a:ext uri="{FF2B5EF4-FFF2-40B4-BE49-F238E27FC236}">
                <a16:creationId xmlns:a16="http://schemas.microsoft.com/office/drawing/2014/main" id="{26FD5CA3-C038-EB9A-471A-6C34458E20F3}"/>
              </a:ext>
            </a:extLst>
          </p:cNvPr>
          <p:cNvPicPr>
            <a:picLocks noGrp="1" noChangeAspect="1"/>
          </p:cNvPicPr>
          <p:nvPr>
            <p:ph type="pic" sz="quarter" idx="10"/>
          </p:nvPr>
        </p:nvPicPr>
        <p:blipFill>
          <a:blip r:embed="rId18">
            <a:extLst>
              <a:ext uri="{28A0092B-C50C-407E-A947-70E740481C1C}">
                <a14:useLocalDpi xmlns:a14="http://schemas.microsoft.com/office/drawing/2010/main" val="0"/>
              </a:ext>
            </a:extLst>
          </a:blip>
          <a:srcRect l="586" t="17547" r="-586" b="12181"/>
          <a:stretch/>
        </p:blipFill>
        <p:spPr>
          <a:xfrm>
            <a:off x="519513" y="1968500"/>
            <a:ext cx="3996027" cy="1858433"/>
          </a:xfrm>
        </p:spPr>
      </p:pic>
      <p:sp>
        <p:nvSpPr>
          <p:cNvPr id="3" name="図プレースホルダー 2">
            <a:extLst>
              <a:ext uri="{FF2B5EF4-FFF2-40B4-BE49-F238E27FC236}">
                <a16:creationId xmlns:a16="http://schemas.microsoft.com/office/drawing/2014/main" id="{F32B2E80-E789-49ED-8BC9-6EDDC3646E84}"/>
              </a:ext>
            </a:extLst>
          </p:cNvPr>
          <p:cNvSpPr>
            <a:spLocks noGrp="1"/>
          </p:cNvSpPr>
          <p:nvPr>
            <p:ph type="pic" sz="quarter" idx="11"/>
          </p:nvPr>
        </p:nvSpPr>
        <p:spPr/>
      </p:sp>
      <p:sp>
        <p:nvSpPr>
          <p:cNvPr id="4" name="図プレースホルダー 3">
            <a:extLst>
              <a:ext uri="{FF2B5EF4-FFF2-40B4-BE49-F238E27FC236}">
                <a16:creationId xmlns:a16="http://schemas.microsoft.com/office/drawing/2014/main" id="{249B0871-2B74-48F4-B5ED-1466FF580BF5}"/>
              </a:ext>
            </a:extLst>
          </p:cNvPr>
          <p:cNvSpPr>
            <a:spLocks noGrp="1"/>
          </p:cNvSpPr>
          <p:nvPr>
            <p:ph type="pic" sz="quarter" idx="12"/>
          </p:nvPr>
        </p:nvSpPr>
        <p:spPr/>
      </p:sp>
      <p:sp>
        <p:nvSpPr>
          <p:cNvPr id="5" name="図プレースホルダー 4">
            <a:extLst>
              <a:ext uri="{FF2B5EF4-FFF2-40B4-BE49-F238E27FC236}">
                <a16:creationId xmlns:a16="http://schemas.microsoft.com/office/drawing/2014/main" id="{7B1FF5C0-CDEA-4B87-9998-F485285D8FF1}"/>
              </a:ext>
            </a:extLst>
          </p:cNvPr>
          <p:cNvSpPr>
            <a:spLocks noGrp="1"/>
          </p:cNvSpPr>
          <p:nvPr>
            <p:ph type="pic" sz="quarter" idx="13"/>
          </p:nvPr>
        </p:nvSpPr>
        <p:spPr/>
      </p:sp>
      <p:sp>
        <p:nvSpPr>
          <p:cNvPr id="38" name="図プレースホルダー 37">
            <a:extLst>
              <a:ext uri="{FF2B5EF4-FFF2-40B4-BE49-F238E27FC236}">
                <a16:creationId xmlns:a16="http://schemas.microsoft.com/office/drawing/2014/main" id="{73E05F5A-CB7A-4AC3-B833-30D936051C26}"/>
              </a:ext>
            </a:extLst>
          </p:cNvPr>
          <p:cNvSpPr>
            <a:spLocks noGrp="1"/>
          </p:cNvSpPr>
          <p:nvPr>
            <p:ph type="pic" sz="quarter" idx="14"/>
          </p:nvPr>
        </p:nvSpPr>
        <p:spPr>
          <a:xfrm>
            <a:off x="5471431" y="1968499"/>
            <a:ext cx="3996027" cy="1858433"/>
          </a:xfrm>
          <a:blipFill>
            <a:blip r:embed="rId19"/>
            <a:srcRect/>
            <a:stretch>
              <a:fillRect l="-611" t="-9738" r="-611" b="-35362"/>
            </a:stretch>
          </a:blipFill>
        </p:spPr>
      </p:sp>
      <p:sp>
        <p:nvSpPr>
          <p:cNvPr id="39" name="図プレースホルダー 38">
            <a:extLst>
              <a:ext uri="{FF2B5EF4-FFF2-40B4-BE49-F238E27FC236}">
                <a16:creationId xmlns:a16="http://schemas.microsoft.com/office/drawing/2014/main" id="{5A6060C9-93BF-4F01-8738-6237C20DFFAF}"/>
              </a:ext>
            </a:extLst>
          </p:cNvPr>
          <p:cNvSpPr>
            <a:spLocks noGrp="1"/>
          </p:cNvSpPr>
          <p:nvPr>
            <p:ph type="pic" sz="quarter" idx="15"/>
          </p:nvPr>
        </p:nvSpPr>
        <p:spPr/>
      </p:sp>
      <p:sp>
        <p:nvSpPr>
          <p:cNvPr id="40" name="図プレースホルダー 39">
            <a:extLst>
              <a:ext uri="{FF2B5EF4-FFF2-40B4-BE49-F238E27FC236}">
                <a16:creationId xmlns:a16="http://schemas.microsoft.com/office/drawing/2014/main" id="{79D24667-7289-4C09-9AAC-1C98955B3EBE}"/>
              </a:ext>
            </a:extLst>
          </p:cNvPr>
          <p:cNvSpPr>
            <a:spLocks noGrp="1"/>
          </p:cNvSpPr>
          <p:nvPr>
            <p:ph type="pic" sz="quarter" idx="16"/>
          </p:nvPr>
        </p:nvSpPr>
        <p:spPr/>
      </p:sp>
      <p:sp>
        <p:nvSpPr>
          <p:cNvPr id="43" name="図プレースホルダー 42">
            <a:extLst>
              <a:ext uri="{FF2B5EF4-FFF2-40B4-BE49-F238E27FC236}">
                <a16:creationId xmlns:a16="http://schemas.microsoft.com/office/drawing/2014/main" id="{3FF4245E-EAA8-4427-A667-8F174E94F962}"/>
              </a:ext>
            </a:extLst>
          </p:cNvPr>
          <p:cNvSpPr>
            <a:spLocks noGrp="1"/>
          </p:cNvSpPr>
          <p:nvPr>
            <p:ph type="pic" sz="quarter" idx="17"/>
          </p:nvPr>
        </p:nvSpPr>
        <p:spPr/>
      </p:sp>
      <p:sp>
        <p:nvSpPr>
          <p:cNvPr id="135" name="Freeform 10">
            <a:extLst>
              <a:ext uri="{FF2B5EF4-FFF2-40B4-BE49-F238E27FC236}">
                <a16:creationId xmlns:a16="http://schemas.microsoft.com/office/drawing/2014/main" id="{F2F95C25-B53F-4F63-8EA0-C4746DCC2602}"/>
              </a:ext>
            </a:extLst>
          </p:cNvPr>
          <p:cNvSpPr>
            <a:spLocks/>
          </p:cNvSpPr>
          <p:nvPr/>
        </p:nvSpPr>
        <p:spPr bwMode="auto">
          <a:xfrm>
            <a:off x="8531537" y="1538287"/>
            <a:ext cx="1031875" cy="110966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136" name="図 135">
            <a:extLst>
              <a:ext uri="{FF2B5EF4-FFF2-40B4-BE49-F238E27FC236}">
                <a16:creationId xmlns:a16="http://schemas.microsoft.com/office/drawing/2014/main" id="{7E6AC85A-BC06-4407-AF6C-7BB18AE2A32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70913" y="1749771"/>
            <a:ext cx="542525" cy="218760"/>
          </a:xfrm>
          <a:prstGeom prst="rect">
            <a:avLst/>
          </a:prstGeom>
        </p:spPr>
      </p:pic>
      <p:sp>
        <p:nvSpPr>
          <p:cNvPr id="137" name="テキスト ボックス 136">
            <a:extLst>
              <a:ext uri="{FF2B5EF4-FFF2-40B4-BE49-F238E27FC236}">
                <a16:creationId xmlns:a16="http://schemas.microsoft.com/office/drawing/2014/main" id="{D4B4BC45-D079-4808-BE1A-570DCBD4438C}"/>
              </a:ext>
            </a:extLst>
          </p:cNvPr>
          <p:cNvSpPr txBox="1"/>
          <p:nvPr/>
        </p:nvSpPr>
        <p:spPr>
          <a:xfrm>
            <a:off x="8538691" y="1957807"/>
            <a:ext cx="991369" cy="494431"/>
          </a:xfrm>
          <a:prstGeom prst="rect">
            <a:avLst/>
          </a:prstGeom>
          <a:noFill/>
        </p:spPr>
        <p:txBody>
          <a:bodyPr wrap="square" rtlCol="0">
            <a:spAutoFit/>
          </a:bodyPr>
          <a:lstStyle/>
          <a:p>
            <a:pPr algn="ctr">
              <a:lnSpc>
                <a:spcPct val="150000"/>
              </a:lnSpc>
            </a:pPr>
            <a:r>
              <a:rPr kumimoji="1" lang="en-US" altLang="ja-JP" sz="600" b="1" dirty="0">
                <a:solidFill>
                  <a:schemeClr val="bg1"/>
                </a:solidFill>
                <a:latin typeface="游ゴシック" panose="020B0400000000000000" pitchFamily="50" charset="-128"/>
                <a:ea typeface="游ゴシック" panose="020B0400000000000000" pitchFamily="50" charset="-128"/>
              </a:rPr>
              <a:t>※</a:t>
            </a:r>
            <a:r>
              <a:rPr kumimoji="1" lang="ja-JP" altLang="en-US" sz="600" b="1" dirty="0">
                <a:solidFill>
                  <a:schemeClr val="bg1"/>
                </a:solidFill>
                <a:latin typeface="游ゴシック" panose="020B0400000000000000" pitchFamily="50" charset="-128"/>
                <a:ea typeface="游ゴシック" panose="020B0400000000000000" pitchFamily="50" charset="-128"/>
              </a:rPr>
              <a:t>ポイントを記載</a:t>
            </a:r>
            <a:br>
              <a:rPr kumimoji="1" lang="ja-JP" altLang="en-US" sz="600" b="1" dirty="0">
                <a:solidFill>
                  <a:schemeClr val="bg1"/>
                </a:solidFill>
                <a:latin typeface="游ゴシック" panose="020B0400000000000000" pitchFamily="50" charset="-128"/>
                <a:ea typeface="游ゴシック" panose="020B0400000000000000" pitchFamily="50" charset="-128"/>
              </a:rPr>
            </a:br>
            <a:r>
              <a:rPr kumimoji="1" lang="ja-JP" altLang="en-US" sz="600" b="1" dirty="0">
                <a:solidFill>
                  <a:schemeClr val="bg1"/>
                </a:solidFill>
                <a:latin typeface="游ゴシック" panose="020B0400000000000000" pitchFamily="50" charset="-128"/>
                <a:ea typeface="游ゴシック" panose="020B0400000000000000" pitchFamily="50" charset="-128"/>
              </a:rPr>
              <a:t>話題の美人祈願</a:t>
            </a: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スポット！</a:t>
            </a:r>
          </a:p>
        </p:txBody>
      </p:sp>
      <p:pic>
        <p:nvPicPr>
          <p:cNvPr id="41" name="図 40">
            <a:extLst>
              <a:ext uri="{FF2B5EF4-FFF2-40B4-BE49-F238E27FC236}">
                <a16:creationId xmlns:a16="http://schemas.microsoft.com/office/drawing/2014/main" id="{84F7BE7F-4BF2-45A9-A860-5AD98E096AE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03314" y="1749771"/>
            <a:ext cx="542525" cy="218760"/>
          </a:xfrm>
          <a:prstGeom prst="rect">
            <a:avLst/>
          </a:prstGeom>
        </p:spPr>
      </p:pic>
      <p:pic>
        <p:nvPicPr>
          <p:cNvPr id="72" name="図 71">
            <a:extLst>
              <a:ext uri="{FF2B5EF4-FFF2-40B4-BE49-F238E27FC236}">
                <a16:creationId xmlns:a16="http://schemas.microsoft.com/office/drawing/2014/main" id="{83C91A9A-5C11-41EE-B42F-DD3C185CD0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78679" y="4375246"/>
            <a:ext cx="204737" cy="259667"/>
          </a:xfrm>
          <a:prstGeom prst="rect">
            <a:avLst/>
          </a:prstGeom>
        </p:spPr>
      </p:pic>
      <p:pic>
        <p:nvPicPr>
          <p:cNvPr id="73" name="図 72">
            <a:extLst>
              <a:ext uri="{FF2B5EF4-FFF2-40B4-BE49-F238E27FC236}">
                <a16:creationId xmlns:a16="http://schemas.microsoft.com/office/drawing/2014/main" id="{6345D6AA-2DD4-4F96-A87E-4749DEEC94A8}"/>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18277193">
            <a:off x="2463234" y="4414218"/>
            <a:ext cx="261302" cy="155148"/>
          </a:xfrm>
          <a:prstGeom prst="rect">
            <a:avLst/>
          </a:prstGeom>
        </p:spPr>
      </p:pic>
      <p:pic>
        <p:nvPicPr>
          <p:cNvPr id="74" name="図 73">
            <a:extLst>
              <a:ext uri="{FF2B5EF4-FFF2-40B4-BE49-F238E27FC236}">
                <a16:creationId xmlns:a16="http://schemas.microsoft.com/office/drawing/2014/main" id="{9939376F-1577-4755-BBA8-277CABF4A4E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rot="6082032">
            <a:off x="3876892" y="4444196"/>
            <a:ext cx="382260" cy="243760"/>
          </a:xfrm>
          <a:prstGeom prst="rect">
            <a:avLst/>
          </a:prstGeom>
        </p:spPr>
      </p:pic>
      <p:pic>
        <p:nvPicPr>
          <p:cNvPr id="79" name="図 78">
            <a:extLst>
              <a:ext uri="{FF2B5EF4-FFF2-40B4-BE49-F238E27FC236}">
                <a16:creationId xmlns:a16="http://schemas.microsoft.com/office/drawing/2014/main" id="{B2811BBB-075E-47A3-8CF9-4A3665B89AC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46279" y="4375246"/>
            <a:ext cx="204737" cy="259667"/>
          </a:xfrm>
          <a:prstGeom prst="rect">
            <a:avLst/>
          </a:prstGeom>
        </p:spPr>
      </p:pic>
      <p:pic>
        <p:nvPicPr>
          <p:cNvPr id="80" name="図 79">
            <a:extLst>
              <a:ext uri="{FF2B5EF4-FFF2-40B4-BE49-F238E27FC236}">
                <a16:creationId xmlns:a16="http://schemas.microsoft.com/office/drawing/2014/main" id="{53C88D94-4D2C-45EA-8485-6614D49C5935}"/>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18277193">
            <a:off x="7430834" y="4414218"/>
            <a:ext cx="261302" cy="155148"/>
          </a:xfrm>
          <a:prstGeom prst="rect">
            <a:avLst/>
          </a:prstGeom>
        </p:spPr>
      </p:pic>
      <p:pic>
        <p:nvPicPr>
          <p:cNvPr id="81" name="図 80">
            <a:extLst>
              <a:ext uri="{FF2B5EF4-FFF2-40B4-BE49-F238E27FC236}">
                <a16:creationId xmlns:a16="http://schemas.microsoft.com/office/drawing/2014/main" id="{AE1B46F9-09C6-43FA-BD77-B414ECC6A920}"/>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rot="6082032">
            <a:off x="8844492" y="4444196"/>
            <a:ext cx="382260" cy="243760"/>
          </a:xfrm>
          <a:prstGeom prst="rect">
            <a:avLst/>
          </a:prstGeom>
        </p:spPr>
      </p:pic>
    </p:spTree>
    <p:extLst>
      <p:ext uri="{BB962C8B-B14F-4D97-AF65-F5344CB8AC3E}">
        <p14:creationId xmlns:p14="http://schemas.microsoft.com/office/powerpoint/2010/main" val="4060123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正方形/長方形 110">
            <a:extLst>
              <a:ext uri="{FF2B5EF4-FFF2-40B4-BE49-F238E27FC236}">
                <a16:creationId xmlns:a16="http://schemas.microsoft.com/office/drawing/2014/main" id="{115EDFDE-0B73-41C4-B8A5-EC97F223A901}"/>
              </a:ext>
            </a:extLst>
          </p:cNvPr>
          <p:cNvSpPr/>
          <p:nvPr/>
        </p:nvSpPr>
        <p:spPr>
          <a:xfrm>
            <a:off x="4940940" y="-2"/>
            <a:ext cx="4967599" cy="6858002"/>
          </a:xfrm>
          <a:prstGeom prst="rect">
            <a:avLst/>
          </a:prstGeom>
          <a:solidFill>
            <a:srgbClr val="A4D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sp>
        <p:nvSpPr>
          <p:cNvPr id="6" name="正方形/長方形 5">
            <a:extLst>
              <a:ext uri="{FF2B5EF4-FFF2-40B4-BE49-F238E27FC236}">
                <a16:creationId xmlns:a16="http://schemas.microsoft.com/office/drawing/2014/main" id="{17DD500C-494D-4BE7-97BA-05859E89E0DA}"/>
              </a:ext>
            </a:extLst>
          </p:cNvPr>
          <p:cNvSpPr/>
          <p:nvPr/>
        </p:nvSpPr>
        <p:spPr>
          <a:xfrm>
            <a:off x="-1763" y="-2"/>
            <a:ext cx="4967599" cy="6858002"/>
          </a:xfrm>
          <a:prstGeom prst="rect">
            <a:avLst/>
          </a:prstGeom>
          <a:solidFill>
            <a:srgbClr val="49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07AF5D80-4733-4E8F-8CC2-1A5ACE6F321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63" y="-2"/>
            <a:ext cx="4967599" cy="6853980"/>
          </a:xfrm>
          <a:prstGeom prst="rect">
            <a:avLst/>
          </a:prstGeom>
        </p:spPr>
      </p:pic>
      <p:pic>
        <p:nvPicPr>
          <p:cNvPr id="8" name="図 7">
            <a:extLst>
              <a:ext uri="{FF2B5EF4-FFF2-40B4-BE49-F238E27FC236}">
                <a16:creationId xmlns:a16="http://schemas.microsoft.com/office/drawing/2014/main" id="{08384D8B-7DED-4783-96F0-6713662D2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55" y="1338095"/>
            <a:ext cx="4335076" cy="5132771"/>
          </a:xfrm>
          <a:prstGeom prst="rect">
            <a:avLst/>
          </a:prstGeom>
        </p:spPr>
      </p:pic>
      <p:pic>
        <p:nvPicPr>
          <p:cNvPr id="10" name="図 9">
            <a:extLst>
              <a:ext uri="{FF2B5EF4-FFF2-40B4-BE49-F238E27FC236}">
                <a16:creationId xmlns:a16="http://schemas.microsoft.com/office/drawing/2014/main" id="{424F092B-58F4-4D24-9BAC-385726B4865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483964" y="4450826"/>
            <a:ext cx="1300751" cy="1363063"/>
          </a:xfrm>
          <a:prstGeom prst="rect">
            <a:avLst/>
          </a:prstGeom>
        </p:spPr>
      </p:pic>
      <p:pic>
        <p:nvPicPr>
          <p:cNvPr id="12" name="図 11">
            <a:extLst>
              <a:ext uri="{FF2B5EF4-FFF2-40B4-BE49-F238E27FC236}">
                <a16:creationId xmlns:a16="http://schemas.microsoft.com/office/drawing/2014/main" id="{0A4A54D3-6A0D-4746-BDE9-875222E64D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83441">
            <a:off x="1508799" y="5447189"/>
            <a:ext cx="233366" cy="233366"/>
          </a:xfrm>
          <a:prstGeom prst="rect">
            <a:avLst/>
          </a:prstGeom>
        </p:spPr>
      </p:pic>
      <p:sp>
        <p:nvSpPr>
          <p:cNvPr id="13" name="正方形/長方形 12">
            <a:extLst>
              <a:ext uri="{FF2B5EF4-FFF2-40B4-BE49-F238E27FC236}">
                <a16:creationId xmlns:a16="http://schemas.microsoft.com/office/drawing/2014/main" id="{37B13F3F-39FF-4D7D-886F-F4FB41575889}"/>
              </a:ext>
            </a:extLst>
          </p:cNvPr>
          <p:cNvSpPr/>
          <p:nvPr/>
        </p:nvSpPr>
        <p:spPr>
          <a:xfrm rot="21283441">
            <a:off x="558052" y="5520316"/>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三重塔にもお参りする！</a:t>
            </a:r>
          </a:p>
        </p:txBody>
      </p:sp>
      <p:pic>
        <p:nvPicPr>
          <p:cNvPr id="15" name="図 14">
            <a:extLst>
              <a:ext uri="{FF2B5EF4-FFF2-40B4-BE49-F238E27FC236}">
                <a16:creationId xmlns:a16="http://schemas.microsoft.com/office/drawing/2014/main" id="{38FCF4FD-1950-45D5-94BB-A874C1726B8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1818471" y="4325838"/>
            <a:ext cx="1520250" cy="1567512"/>
          </a:xfrm>
          <a:prstGeom prst="rect">
            <a:avLst/>
          </a:prstGeom>
        </p:spPr>
      </p:pic>
      <p:pic>
        <p:nvPicPr>
          <p:cNvPr id="17" name="図 16">
            <a:extLst>
              <a:ext uri="{FF2B5EF4-FFF2-40B4-BE49-F238E27FC236}">
                <a16:creationId xmlns:a16="http://schemas.microsoft.com/office/drawing/2014/main" id="{1832D064-C09F-465D-B8DF-513BFEE8FB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4105">
            <a:off x="2839067" y="5480782"/>
            <a:ext cx="233366" cy="233366"/>
          </a:xfrm>
          <a:prstGeom prst="rect">
            <a:avLst/>
          </a:prstGeom>
        </p:spPr>
      </p:pic>
      <p:sp>
        <p:nvSpPr>
          <p:cNvPr id="18" name="正方形/長方形 17">
            <a:extLst>
              <a:ext uri="{FF2B5EF4-FFF2-40B4-BE49-F238E27FC236}">
                <a16:creationId xmlns:a16="http://schemas.microsoft.com/office/drawing/2014/main" id="{D6948F85-E652-4F91-858C-A0593BED8871}"/>
              </a:ext>
            </a:extLst>
          </p:cNvPr>
          <p:cNvSpPr/>
          <p:nvPr/>
        </p:nvSpPr>
        <p:spPr>
          <a:xfrm rot="261428">
            <a:off x="1911438" y="5462602"/>
            <a:ext cx="1031051" cy="184666"/>
          </a:xfrm>
          <a:prstGeom prst="rect">
            <a:avLst/>
          </a:prstGeom>
        </p:spPr>
        <p:txBody>
          <a:bodyPr wrap="non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恋占いおみくじを引く！</a:t>
            </a:r>
          </a:p>
        </p:txBody>
      </p:sp>
      <p:pic>
        <p:nvPicPr>
          <p:cNvPr id="20" name="図 19">
            <a:extLst>
              <a:ext uri="{FF2B5EF4-FFF2-40B4-BE49-F238E27FC236}">
                <a16:creationId xmlns:a16="http://schemas.microsoft.com/office/drawing/2014/main" id="{9FF44AF7-0AEF-4773-970C-1E7F4BC665D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3239714" y="4410088"/>
            <a:ext cx="1392902" cy="1447375"/>
          </a:xfrm>
          <a:prstGeom prst="rect">
            <a:avLst/>
          </a:prstGeom>
        </p:spPr>
      </p:pic>
      <p:pic>
        <p:nvPicPr>
          <p:cNvPr id="22" name="図 21">
            <a:extLst>
              <a:ext uri="{FF2B5EF4-FFF2-40B4-BE49-F238E27FC236}">
                <a16:creationId xmlns:a16="http://schemas.microsoft.com/office/drawing/2014/main" id="{3120F668-BC8E-4FBC-B53F-6CE8B0F11A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9589">
            <a:off x="4185406" y="5528963"/>
            <a:ext cx="233366" cy="233366"/>
          </a:xfrm>
          <a:prstGeom prst="rect">
            <a:avLst/>
          </a:prstGeom>
        </p:spPr>
      </p:pic>
      <p:sp>
        <p:nvSpPr>
          <p:cNvPr id="23" name="正方形/長方形 22">
            <a:extLst>
              <a:ext uri="{FF2B5EF4-FFF2-40B4-BE49-F238E27FC236}">
                <a16:creationId xmlns:a16="http://schemas.microsoft.com/office/drawing/2014/main" id="{02FBB34C-A327-49FA-A289-606523BFA572}"/>
              </a:ext>
            </a:extLst>
          </p:cNvPr>
          <p:cNvSpPr/>
          <p:nvPr/>
        </p:nvSpPr>
        <p:spPr>
          <a:xfrm rot="495438">
            <a:off x="3295670" y="5473162"/>
            <a:ext cx="876744" cy="184666"/>
          </a:xfrm>
          <a:prstGeom prst="rect">
            <a:avLst/>
          </a:prstGeom>
        </p:spPr>
        <p:txBody>
          <a:bodyPr wrap="square">
            <a:spAutoFit/>
          </a:bodyPr>
          <a:lstStyle/>
          <a:p>
            <a:r>
              <a:rPr lang="ja-JP" altLang="en-US" sz="600">
                <a:solidFill>
                  <a:srgbClr val="5A5757"/>
                </a:solidFill>
                <a:latin typeface="游ゴシック" panose="020B0400000000000000" pitchFamily="50" charset="-128"/>
                <a:ea typeface="游ゴシック" panose="020B0400000000000000" pitchFamily="50" charset="-128"/>
              </a:rPr>
              <a:t>八ツ橋を食べる！</a:t>
            </a:r>
          </a:p>
        </p:txBody>
      </p:sp>
      <p:pic>
        <p:nvPicPr>
          <p:cNvPr id="24" name="図 23">
            <a:extLst>
              <a:ext uri="{FF2B5EF4-FFF2-40B4-BE49-F238E27FC236}">
                <a16:creationId xmlns:a16="http://schemas.microsoft.com/office/drawing/2014/main" id="{4C3430AB-6756-41BA-B14D-A4DBCEDD88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4566" y="176110"/>
            <a:ext cx="568776" cy="612528"/>
          </a:xfrm>
          <a:prstGeom prst="rect">
            <a:avLst/>
          </a:prstGeom>
        </p:spPr>
      </p:pic>
      <p:pic>
        <p:nvPicPr>
          <p:cNvPr id="25" name="図 24">
            <a:extLst>
              <a:ext uri="{FF2B5EF4-FFF2-40B4-BE49-F238E27FC236}">
                <a16:creationId xmlns:a16="http://schemas.microsoft.com/office/drawing/2014/main" id="{170E9F8A-01EC-4239-A638-C42AC35A4D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2644" y="979861"/>
            <a:ext cx="1960089" cy="175008"/>
          </a:xfrm>
          <a:prstGeom prst="rect">
            <a:avLst/>
          </a:prstGeom>
        </p:spPr>
      </p:pic>
      <p:pic>
        <p:nvPicPr>
          <p:cNvPr id="26" name="図 25">
            <a:extLst>
              <a:ext uri="{FF2B5EF4-FFF2-40B4-BE49-F238E27FC236}">
                <a16:creationId xmlns:a16="http://schemas.microsoft.com/office/drawing/2014/main" id="{0DB3D139-AA44-486F-B683-2A9909DA7B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4551" y="-2"/>
            <a:ext cx="761285" cy="770035"/>
          </a:xfrm>
          <a:prstGeom prst="rect">
            <a:avLst/>
          </a:prstGeom>
        </p:spPr>
      </p:pic>
      <p:sp>
        <p:nvSpPr>
          <p:cNvPr id="27" name="正方形/長方形 26">
            <a:extLst>
              <a:ext uri="{FF2B5EF4-FFF2-40B4-BE49-F238E27FC236}">
                <a16:creationId xmlns:a16="http://schemas.microsoft.com/office/drawing/2014/main" id="{31E26803-379E-4B0C-A8E2-71CECC778CBC}"/>
              </a:ext>
            </a:extLst>
          </p:cNvPr>
          <p:cNvSpPr/>
          <p:nvPr/>
        </p:nvSpPr>
        <p:spPr>
          <a:xfrm>
            <a:off x="4380293" y="-6485"/>
            <a:ext cx="634297" cy="200055"/>
          </a:xfrm>
          <a:prstGeom prst="rect">
            <a:avLst/>
          </a:prstGeom>
        </p:spPr>
        <p:txBody>
          <a:bodyPr wrap="square">
            <a:spAutoFit/>
          </a:bodyPr>
          <a:lstStyle/>
          <a:p>
            <a:pPr algn="r"/>
            <a:r>
              <a:rPr lang="ja-JP" altLang="en-US" sz="700" b="1" spc="300" dirty="0">
                <a:solidFill>
                  <a:srgbClr val="49AFB9"/>
                </a:solidFill>
                <a:latin typeface="游ゴシック" panose="020B0400000000000000" pitchFamily="50" charset="-128"/>
                <a:ea typeface="游ゴシック" panose="020B0400000000000000" pitchFamily="50" charset="-128"/>
              </a:rPr>
              <a:t>SPOT</a:t>
            </a:r>
          </a:p>
        </p:txBody>
      </p:sp>
      <p:sp>
        <p:nvSpPr>
          <p:cNvPr id="28" name="テキスト ボックス 27">
            <a:extLst>
              <a:ext uri="{FF2B5EF4-FFF2-40B4-BE49-F238E27FC236}">
                <a16:creationId xmlns:a16="http://schemas.microsoft.com/office/drawing/2014/main" id="{1C7505C1-A1F4-4D2B-AD09-F3E044B4D8FA}"/>
              </a:ext>
            </a:extLst>
          </p:cNvPr>
          <p:cNvSpPr txBox="1"/>
          <p:nvPr/>
        </p:nvSpPr>
        <p:spPr>
          <a:xfrm>
            <a:off x="4309174" y="121640"/>
            <a:ext cx="711200" cy="369332"/>
          </a:xfrm>
          <a:prstGeom prst="rect">
            <a:avLst/>
          </a:prstGeom>
          <a:noFill/>
        </p:spPr>
        <p:txBody>
          <a:bodyPr wrap="square" rtlCol="0">
            <a:spAutoFit/>
          </a:bodyPr>
          <a:lstStyle/>
          <a:p>
            <a:pPr algn="r"/>
            <a:r>
              <a:rPr kumimoji="1" lang="en-US" altLang="ja-JP" b="1" dirty="0">
                <a:solidFill>
                  <a:srgbClr val="49AFB9"/>
                </a:solidFill>
                <a:latin typeface="游ゴシック" panose="020B0400000000000000" pitchFamily="50" charset="-128"/>
                <a:ea typeface="游ゴシック" panose="020B0400000000000000" pitchFamily="50" charset="-128"/>
              </a:rPr>
              <a:t>03</a:t>
            </a:r>
            <a:endParaRPr kumimoji="1" lang="ja-JP" altLang="en-US" b="1" dirty="0">
              <a:solidFill>
                <a:srgbClr val="49AFB9"/>
              </a:solidFill>
              <a:latin typeface="游ゴシック" panose="020B0400000000000000" pitchFamily="50" charset="-128"/>
              <a:ea typeface="游ゴシック" panose="020B0400000000000000" pitchFamily="50" charset="-128"/>
            </a:endParaRPr>
          </a:p>
        </p:txBody>
      </p:sp>
      <p:sp>
        <p:nvSpPr>
          <p:cNvPr id="29" name="正方形/長方形 28">
            <a:extLst>
              <a:ext uri="{FF2B5EF4-FFF2-40B4-BE49-F238E27FC236}">
                <a16:creationId xmlns:a16="http://schemas.microsoft.com/office/drawing/2014/main" id="{BAAE5C18-4336-4DF9-8325-DF29B87C9046}"/>
              </a:ext>
            </a:extLst>
          </p:cNvPr>
          <p:cNvSpPr/>
          <p:nvPr/>
        </p:nvSpPr>
        <p:spPr>
          <a:xfrm>
            <a:off x="333754" y="1454745"/>
            <a:ext cx="4335076" cy="338554"/>
          </a:xfrm>
          <a:prstGeom prst="rect">
            <a:avLst/>
          </a:prstGeom>
        </p:spPr>
        <p:txBody>
          <a:bodyPr wrap="square">
            <a:spAutoFit/>
          </a:bodyPr>
          <a:lstStyle/>
          <a:p>
            <a:pPr algn="ctr"/>
            <a:r>
              <a:rPr lang="en-US" altLang="ja-JP" sz="1600" b="1" dirty="0">
                <a:solidFill>
                  <a:srgbClr val="49AFB9"/>
                </a:solidFill>
                <a:latin typeface="游ゴシック" panose="020B0400000000000000" pitchFamily="50" charset="-128"/>
                <a:ea typeface="游ゴシック" panose="020B0400000000000000" pitchFamily="50" charset="-128"/>
              </a:rPr>
              <a:t>※</a:t>
            </a:r>
            <a:r>
              <a:rPr lang="ja-JP" altLang="en-US" sz="1600" b="1" dirty="0">
                <a:solidFill>
                  <a:srgbClr val="49AFB9"/>
                </a:solidFill>
                <a:latin typeface="游ゴシック" panose="020B0400000000000000" pitchFamily="50" charset="-128"/>
                <a:ea typeface="游ゴシック" panose="020B0400000000000000" pitchFamily="50" charset="-128"/>
              </a:rPr>
              <a:t>スポット名　〇〇〇</a:t>
            </a:r>
          </a:p>
        </p:txBody>
      </p:sp>
      <p:sp>
        <p:nvSpPr>
          <p:cNvPr id="32" name="テキスト ボックス 31">
            <a:extLst>
              <a:ext uri="{FF2B5EF4-FFF2-40B4-BE49-F238E27FC236}">
                <a16:creationId xmlns:a16="http://schemas.microsoft.com/office/drawing/2014/main" id="{757C479B-5A3D-4E7C-B2B9-8017A5ACFC87}"/>
              </a:ext>
            </a:extLst>
          </p:cNvPr>
          <p:cNvSpPr txBox="1"/>
          <p:nvPr/>
        </p:nvSpPr>
        <p:spPr>
          <a:xfrm>
            <a:off x="473839" y="3803868"/>
            <a:ext cx="4009048" cy="312393"/>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スポットの概要を入力。この文章はダミーです。この文章はダミーです。この文章はダミーです。この文章はダミーです。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この文章はダミーです。この文章はダミーです。この文章はダミーです。この文章はダミーです。</a:t>
            </a:r>
          </a:p>
        </p:txBody>
      </p:sp>
      <p:pic>
        <p:nvPicPr>
          <p:cNvPr id="33" name="図 32">
            <a:extLst>
              <a:ext uri="{FF2B5EF4-FFF2-40B4-BE49-F238E27FC236}">
                <a16:creationId xmlns:a16="http://schemas.microsoft.com/office/drawing/2014/main" id="{642C3386-99BE-4AEB-85E9-B8530E5F0E6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9281" y="4178227"/>
            <a:ext cx="3973606" cy="146267"/>
          </a:xfrm>
          <a:prstGeom prst="rect">
            <a:avLst/>
          </a:prstGeom>
        </p:spPr>
      </p:pic>
      <p:sp>
        <p:nvSpPr>
          <p:cNvPr id="34" name="正方形/長方形 33">
            <a:extLst>
              <a:ext uri="{FF2B5EF4-FFF2-40B4-BE49-F238E27FC236}">
                <a16:creationId xmlns:a16="http://schemas.microsoft.com/office/drawing/2014/main" id="{2B2ECAE5-16CB-4F62-81AD-88C129C4FD2D}"/>
              </a:ext>
            </a:extLst>
          </p:cNvPr>
          <p:cNvSpPr/>
          <p:nvPr/>
        </p:nvSpPr>
        <p:spPr>
          <a:xfrm>
            <a:off x="1744806" y="4158335"/>
            <a:ext cx="1420034" cy="215444"/>
          </a:xfrm>
          <a:prstGeom prst="rect">
            <a:avLst/>
          </a:prstGeom>
        </p:spPr>
        <p:txBody>
          <a:bodyPr wrap="square">
            <a:spAutoFit/>
          </a:bodyPr>
          <a:lstStyle/>
          <a:p>
            <a:pPr algn="ctr"/>
            <a:r>
              <a:rPr lang="ja-JP" altLang="en-US" sz="800" b="1" dirty="0">
                <a:solidFill>
                  <a:srgbClr val="49AFB9"/>
                </a:solidFill>
                <a:latin typeface="游ゴシック" panose="020B0400000000000000" pitchFamily="50" charset="-128"/>
                <a:ea typeface="游ゴシック" panose="020B0400000000000000" pitchFamily="50" charset="-128"/>
              </a:rPr>
              <a:t>やっておきたいこと</a:t>
            </a:r>
          </a:p>
        </p:txBody>
      </p:sp>
      <p:sp>
        <p:nvSpPr>
          <p:cNvPr id="35" name="テキスト ボックス 34">
            <a:extLst>
              <a:ext uri="{FF2B5EF4-FFF2-40B4-BE49-F238E27FC236}">
                <a16:creationId xmlns:a16="http://schemas.microsoft.com/office/drawing/2014/main" id="{678B65AB-5640-487D-8DE3-B0C983DB41F0}"/>
              </a:ext>
            </a:extLst>
          </p:cNvPr>
          <p:cNvSpPr txBox="1"/>
          <p:nvPr/>
        </p:nvSpPr>
        <p:spPr>
          <a:xfrm>
            <a:off x="333754" y="5972188"/>
            <a:ext cx="4335076" cy="543226"/>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 </a:t>
            </a:r>
            <a:r>
              <a:rPr kumimoji="1" lang="en-US" altLang="ja-JP" sz="500" dirty="0">
                <a:solidFill>
                  <a:srgbClr val="5A5757"/>
                </a:solidFill>
                <a:latin typeface="游ゴシック" panose="020B0400000000000000" pitchFamily="50" charset="-128"/>
                <a:ea typeface="游ゴシック" panose="020B0400000000000000" pitchFamily="50" charset="-128"/>
              </a:rPr>
              <a:t>SNS</a:t>
            </a:r>
            <a:r>
              <a:rPr kumimoji="1" lang="ja-JP" altLang="en-US" sz="500" dirty="0">
                <a:solidFill>
                  <a:srgbClr val="5A5757"/>
                </a:solidFill>
                <a:latin typeface="游ゴシック" panose="020B0400000000000000" pitchFamily="50" charset="-128"/>
                <a:ea typeface="游ゴシック" panose="020B0400000000000000" pitchFamily="50" charset="-128"/>
              </a:rPr>
              <a:t>でも話題の「〇〇」へ。</a:t>
            </a:r>
            <a:br>
              <a:rPr kumimoji="1" lang="ja-JP" altLang="en-US" sz="500" dirty="0">
                <a:solidFill>
                  <a:srgbClr val="5A5757"/>
                </a:solidFill>
                <a:latin typeface="游ゴシック" panose="020B0400000000000000" pitchFamily="50" charset="-128"/>
                <a:ea typeface="游ゴシック" panose="020B0400000000000000" pitchFamily="50" charset="-128"/>
              </a:rPr>
            </a:b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この文章はダミーです。この文章はダミーです。この文章はダミーです。この文章はダミーです。</a:t>
            </a:r>
          </a:p>
          <a:p>
            <a:pPr algn="ctr">
              <a:lnSpc>
                <a:spcPct val="150000"/>
              </a:lnSpc>
            </a:pP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36" name="正方形/長方形 35">
            <a:extLst>
              <a:ext uri="{FF2B5EF4-FFF2-40B4-BE49-F238E27FC236}">
                <a16:creationId xmlns:a16="http://schemas.microsoft.com/office/drawing/2014/main" id="{5B04D3CA-29A4-42BB-8C99-7DBD25B3D455}"/>
              </a:ext>
            </a:extLst>
          </p:cNvPr>
          <p:cNvSpPr/>
          <p:nvPr/>
        </p:nvSpPr>
        <p:spPr>
          <a:xfrm>
            <a:off x="2234451" y="5794260"/>
            <a:ext cx="596638" cy="246221"/>
          </a:xfrm>
          <a:prstGeom prst="rect">
            <a:avLst/>
          </a:prstGeom>
        </p:spPr>
        <p:txBody>
          <a:bodyPr wrap="none">
            <a:spAutoFit/>
          </a:bodyPr>
          <a:lstStyle/>
          <a:p>
            <a:r>
              <a:rPr lang="ja-JP" altLang="en-US" sz="1000" b="1">
                <a:solidFill>
                  <a:srgbClr val="49AFB9"/>
                </a:solidFill>
                <a:latin typeface="游ゴシック" panose="020B0400000000000000" pitchFamily="50" charset="-128"/>
                <a:ea typeface="游ゴシック" panose="020B0400000000000000" pitchFamily="50" charset="-128"/>
              </a:rPr>
              <a:t>POINT</a:t>
            </a:r>
          </a:p>
        </p:txBody>
      </p:sp>
      <p:sp>
        <p:nvSpPr>
          <p:cNvPr id="37" name="テキスト ボックス 36">
            <a:extLst>
              <a:ext uri="{FF2B5EF4-FFF2-40B4-BE49-F238E27FC236}">
                <a16:creationId xmlns:a16="http://schemas.microsoft.com/office/drawing/2014/main" id="{EF41EF26-094F-4A23-BCE3-D69679590573}"/>
              </a:ext>
            </a:extLst>
          </p:cNvPr>
          <p:cNvSpPr txBox="1"/>
          <p:nvPr/>
        </p:nvSpPr>
        <p:spPr>
          <a:xfrm>
            <a:off x="275822"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000-000 </a:t>
            </a:r>
            <a:r>
              <a:rPr kumimoji="1" lang="ja-JP" altLang="en-US" sz="800" b="1" dirty="0">
                <a:solidFill>
                  <a:schemeClr val="bg1"/>
                </a:solidFill>
                <a:latin typeface="游ゴシック" panose="020B0400000000000000" pitchFamily="50" charset="-128"/>
                <a:ea typeface="游ゴシック" panose="020B0400000000000000" pitchFamily="50" charset="-128"/>
              </a:rPr>
              <a:t>○○市○○区○○○○○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2" name="図プレースホルダー 1">
            <a:extLst>
              <a:ext uri="{FF2B5EF4-FFF2-40B4-BE49-F238E27FC236}">
                <a16:creationId xmlns:a16="http://schemas.microsoft.com/office/drawing/2014/main" id="{E0E8056C-9915-459B-803F-BC3CF58DF970}"/>
              </a:ext>
            </a:extLst>
          </p:cNvPr>
          <p:cNvSpPr>
            <a:spLocks noGrp="1"/>
          </p:cNvSpPr>
          <p:nvPr>
            <p:ph type="pic" sz="quarter" idx="10"/>
          </p:nvPr>
        </p:nvSpPr>
        <p:spPr>
          <a:xfrm>
            <a:off x="519513" y="1968500"/>
            <a:ext cx="3996027" cy="1858433"/>
          </a:xfrm>
          <a:blipFill>
            <a:blip r:embed="rId16"/>
            <a:srcRect/>
            <a:stretch>
              <a:fillRect l="80" t="-21561" r="80" b="-21561"/>
            </a:stretch>
          </a:blipFill>
        </p:spPr>
      </p:sp>
      <p:sp>
        <p:nvSpPr>
          <p:cNvPr id="3" name="図プレースホルダー 2">
            <a:extLst>
              <a:ext uri="{FF2B5EF4-FFF2-40B4-BE49-F238E27FC236}">
                <a16:creationId xmlns:a16="http://schemas.microsoft.com/office/drawing/2014/main" id="{F32B2E80-E789-49ED-8BC9-6EDDC3646E84}"/>
              </a:ext>
            </a:extLst>
          </p:cNvPr>
          <p:cNvSpPr>
            <a:spLocks noGrp="1"/>
          </p:cNvSpPr>
          <p:nvPr>
            <p:ph type="pic" sz="quarter" idx="11"/>
          </p:nvPr>
        </p:nvSpPr>
        <p:spPr/>
      </p:sp>
      <p:sp>
        <p:nvSpPr>
          <p:cNvPr id="4" name="図プレースホルダー 3">
            <a:extLst>
              <a:ext uri="{FF2B5EF4-FFF2-40B4-BE49-F238E27FC236}">
                <a16:creationId xmlns:a16="http://schemas.microsoft.com/office/drawing/2014/main" id="{249B0871-2B74-48F4-B5ED-1466FF580BF5}"/>
              </a:ext>
            </a:extLst>
          </p:cNvPr>
          <p:cNvSpPr>
            <a:spLocks noGrp="1"/>
          </p:cNvSpPr>
          <p:nvPr>
            <p:ph type="pic" sz="quarter" idx="12"/>
          </p:nvPr>
        </p:nvSpPr>
        <p:spPr/>
      </p:sp>
      <p:sp>
        <p:nvSpPr>
          <p:cNvPr id="5" name="図プレースホルダー 4">
            <a:extLst>
              <a:ext uri="{FF2B5EF4-FFF2-40B4-BE49-F238E27FC236}">
                <a16:creationId xmlns:a16="http://schemas.microsoft.com/office/drawing/2014/main" id="{7B1FF5C0-CDEA-4B87-9998-F485285D8FF1}"/>
              </a:ext>
            </a:extLst>
          </p:cNvPr>
          <p:cNvSpPr>
            <a:spLocks noGrp="1"/>
          </p:cNvSpPr>
          <p:nvPr>
            <p:ph type="pic" sz="quarter" idx="13"/>
          </p:nvPr>
        </p:nvSpPr>
        <p:spPr/>
      </p:sp>
      <p:sp>
        <p:nvSpPr>
          <p:cNvPr id="97" name="Freeform 10">
            <a:extLst>
              <a:ext uri="{FF2B5EF4-FFF2-40B4-BE49-F238E27FC236}">
                <a16:creationId xmlns:a16="http://schemas.microsoft.com/office/drawing/2014/main" id="{AE37F3B0-29C1-4B01-9A58-C9D26D9D0B56}"/>
              </a:ext>
            </a:extLst>
          </p:cNvPr>
          <p:cNvSpPr>
            <a:spLocks/>
          </p:cNvSpPr>
          <p:nvPr/>
        </p:nvSpPr>
        <p:spPr bwMode="auto">
          <a:xfrm>
            <a:off x="3563938" y="1538287"/>
            <a:ext cx="1031875" cy="110966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41" name="図 40">
            <a:extLst>
              <a:ext uri="{FF2B5EF4-FFF2-40B4-BE49-F238E27FC236}">
                <a16:creationId xmlns:a16="http://schemas.microsoft.com/office/drawing/2014/main" id="{84F7BE7F-4BF2-45A9-A860-5AD98E096A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03314" y="1749771"/>
            <a:ext cx="542525" cy="218760"/>
          </a:xfrm>
          <a:prstGeom prst="rect">
            <a:avLst/>
          </a:prstGeom>
        </p:spPr>
      </p:pic>
      <p:sp>
        <p:nvSpPr>
          <p:cNvPr id="42" name="テキスト ボックス 41">
            <a:extLst>
              <a:ext uri="{FF2B5EF4-FFF2-40B4-BE49-F238E27FC236}">
                <a16:creationId xmlns:a16="http://schemas.microsoft.com/office/drawing/2014/main" id="{EA56299D-9ECB-4EAF-80E5-98FE0A8012BE}"/>
              </a:ext>
            </a:extLst>
          </p:cNvPr>
          <p:cNvSpPr txBox="1"/>
          <p:nvPr/>
        </p:nvSpPr>
        <p:spPr>
          <a:xfrm>
            <a:off x="3571092" y="1957807"/>
            <a:ext cx="991369" cy="494431"/>
          </a:xfrm>
          <a:prstGeom prst="rect">
            <a:avLst/>
          </a:prstGeom>
          <a:noFill/>
        </p:spPr>
        <p:txBody>
          <a:bodyPr wrap="square" rtlCol="0">
            <a:spAutoFit/>
          </a:bodyPr>
          <a:lstStyle/>
          <a:p>
            <a:pPr algn="ctr">
              <a:lnSpc>
                <a:spcPct val="150000"/>
              </a:lnSpc>
            </a:pPr>
            <a:r>
              <a:rPr kumimoji="1" lang="en-US" altLang="ja-JP" sz="600" b="1" dirty="0">
                <a:solidFill>
                  <a:schemeClr val="bg1"/>
                </a:solidFill>
                <a:latin typeface="游ゴシック" panose="020B0400000000000000" pitchFamily="50" charset="-128"/>
                <a:ea typeface="游ゴシック" panose="020B0400000000000000" pitchFamily="50" charset="-128"/>
              </a:rPr>
              <a:t>※</a:t>
            </a:r>
            <a:r>
              <a:rPr kumimoji="1" lang="ja-JP" altLang="en-US" sz="600" b="1" dirty="0">
                <a:solidFill>
                  <a:schemeClr val="bg1"/>
                </a:solidFill>
                <a:latin typeface="游ゴシック" panose="020B0400000000000000" pitchFamily="50" charset="-128"/>
                <a:ea typeface="游ゴシック" panose="020B0400000000000000" pitchFamily="50" charset="-128"/>
              </a:rPr>
              <a:t>ポイントを記載</a:t>
            </a:r>
            <a:br>
              <a:rPr kumimoji="1" lang="ja-JP" altLang="en-US" sz="600" b="1" dirty="0">
                <a:solidFill>
                  <a:schemeClr val="bg1"/>
                </a:solidFill>
                <a:latin typeface="游ゴシック" panose="020B0400000000000000" pitchFamily="50" charset="-128"/>
                <a:ea typeface="游ゴシック" panose="020B0400000000000000" pitchFamily="50" charset="-128"/>
              </a:rPr>
            </a:br>
            <a:r>
              <a:rPr kumimoji="1" lang="ja-JP" altLang="en-US" sz="600" b="1" dirty="0">
                <a:solidFill>
                  <a:schemeClr val="bg1"/>
                </a:solidFill>
                <a:latin typeface="游ゴシック" panose="020B0400000000000000" pitchFamily="50" charset="-128"/>
                <a:ea typeface="游ゴシック" panose="020B0400000000000000" pitchFamily="50" charset="-128"/>
              </a:rPr>
              <a:t>話題の美人祈願</a:t>
            </a: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スポット！</a:t>
            </a:r>
          </a:p>
        </p:txBody>
      </p:sp>
      <p:pic>
        <p:nvPicPr>
          <p:cNvPr id="113" name="図 112">
            <a:extLst>
              <a:ext uri="{FF2B5EF4-FFF2-40B4-BE49-F238E27FC236}">
                <a16:creationId xmlns:a16="http://schemas.microsoft.com/office/drawing/2014/main" id="{D39A6379-82BC-4A44-9B35-FC59B1C74C94}"/>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4976809" y="-2"/>
            <a:ext cx="4929191" cy="6853980"/>
          </a:xfrm>
          <a:prstGeom prst="rect">
            <a:avLst/>
          </a:prstGeom>
        </p:spPr>
      </p:pic>
      <p:pic>
        <p:nvPicPr>
          <p:cNvPr id="78" name="図 77">
            <a:extLst>
              <a:ext uri="{FF2B5EF4-FFF2-40B4-BE49-F238E27FC236}">
                <a16:creationId xmlns:a16="http://schemas.microsoft.com/office/drawing/2014/main" id="{EFBBEF4D-F284-4417-8BF7-580DF743B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780" y="423899"/>
            <a:ext cx="4355574" cy="6167840"/>
          </a:xfrm>
          <a:prstGeom prst="rect">
            <a:avLst/>
          </a:prstGeom>
        </p:spPr>
      </p:pic>
      <p:sp>
        <p:nvSpPr>
          <p:cNvPr id="79" name="AutoShape 4">
            <a:extLst>
              <a:ext uri="{FF2B5EF4-FFF2-40B4-BE49-F238E27FC236}">
                <a16:creationId xmlns:a16="http://schemas.microsoft.com/office/drawing/2014/main" id="{7E414D50-6A7B-43F8-ABD0-B98E4996A2B1}"/>
              </a:ext>
            </a:extLst>
          </p:cNvPr>
          <p:cNvSpPr>
            <a:spLocks noChangeAspect="1" noChangeArrowheads="1" noTextEdit="1"/>
          </p:cNvSpPr>
          <p:nvPr/>
        </p:nvSpPr>
        <p:spPr bwMode="auto">
          <a:xfrm>
            <a:off x="6578600" y="163513"/>
            <a:ext cx="1495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80" name="Freeform 7">
            <a:extLst>
              <a:ext uri="{FF2B5EF4-FFF2-40B4-BE49-F238E27FC236}">
                <a16:creationId xmlns:a16="http://schemas.microsoft.com/office/drawing/2014/main" id="{D08BEE89-96BF-4808-B637-72CEAE70BCB5}"/>
              </a:ext>
            </a:extLst>
          </p:cNvPr>
          <p:cNvSpPr>
            <a:spLocks/>
          </p:cNvSpPr>
          <p:nvPr/>
        </p:nvSpPr>
        <p:spPr bwMode="auto">
          <a:xfrm>
            <a:off x="6701442" y="276226"/>
            <a:ext cx="1492250" cy="336550"/>
          </a:xfrm>
          <a:custGeom>
            <a:avLst/>
            <a:gdLst>
              <a:gd name="T0" fmla="*/ 2252 w 2252"/>
              <a:gd name="T1" fmla="*/ 484 h 506"/>
              <a:gd name="T2" fmla="*/ 2252 w 2252"/>
              <a:gd name="T3" fmla="*/ 484 h 506"/>
              <a:gd name="T4" fmla="*/ 2230 w 2252"/>
              <a:gd name="T5" fmla="*/ 506 h 506"/>
              <a:gd name="T6" fmla="*/ 22 w 2252"/>
              <a:gd name="T7" fmla="*/ 506 h 506"/>
              <a:gd name="T8" fmla="*/ 0 w 2252"/>
              <a:gd name="T9" fmla="*/ 484 h 506"/>
              <a:gd name="T10" fmla="*/ 0 w 2252"/>
              <a:gd name="T11" fmla="*/ 21 h 506"/>
              <a:gd name="T12" fmla="*/ 22 w 2252"/>
              <a:gd name="T13" fmla="*/ 0 h 506"/>
              <a:gd name="T14" fmla="*/ 2230 w 2252"/>
              <a:gd name="T15" fmla="*/ 0 h 506"/>
              <a:gd name="T16" fmla="*/ 2252 w 2252"/>
              <a:gd name="T17" fmla="*/ 21 h 506"/>
              <a:gd name="T18" fmla="*/ 2252 w 2252"/>
              <a:gd name="T19" fmla="*/ 484 h 506"/>
              <a:gd name="T20" fmla="*/ 2252 w 2252"/>
              <a:gd name="T21" fmla="*/ 48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2" h="506">
                <a:moveTo>
                  <a:pt x="2252" y="484"/>
                </a:moveTo>
                <a:lnTo>
                  <a:pt x="2252" y="484"/>
                </a:lnTo>
                <a:cubicBezTo>
                  <a:pt x="2252" y="496"/>
                  <a:pt x="2242" y="506"/>
                  <a:pt x="2230" y="506"/>
                </a:cubicBezTo>
                <a:lnTo>
                  <a:pt x="22" y="506"/>
                </a:lnTo>
                <a:cubicBezTo>
                  <a:pt x="10" y="506"/>
                  <a:pt x="0" y="496"/>
                  <a:pt x="0" y="484"/>
                </a:cubicBezTo>
                <a:lnTo>
                  <a:pt x="0" y="21"/>
                </a:lnTo>
                <a:cubicBezTo>
                  <a:pt x="0" y="10"/>
                  <a:pt x="10" y="0"/>
                  <a:pt x="22" y="0"/>
                </a:cubicBezTo>
                <a:lnTo>
                  <a:pt x="2230" y="0"/>
                </a:lnTo>
                <a:cubicBezTo>
                  <a:pt x="2242" y="0"/>
                  <a:pt x="2252" y="10"/>
                  <a:pt x="2252" y="21"/>
                </a:cubicBezTo>
                <a:lnTo>
                  <a:pt x="2252" y="484"/>
                </a:lnTo>
                <a:lnTo>
                  <a:pt x="2252" y="484"/>
                </a:lnTo>
                <a:close/>
              </a:path>
            </a:pathLst>
          </a:custGeom>
          <a:solidFill>
            <a:schemeClr val="bg1"/>
          </a:solidFill>
          <a:ln w="7938" cap="rnd">
            <a:solidFill>
              <a:srgbClr val="49AFB9"/>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81" name="Freeform 8">
            <a:extLst>
              <a:ext uri="{FF2B5EF4-FFF2-40B4-BE49-F238E27FC236}">
                <a16:creationId xmlns:a16="http://schemas.microsoft.com/office/drawing/2014/main" id="{A5BE9B41-E966-410C-8311-5411E5CA8403}"/>
              </a:ext>
            </a:extLst>
          </p:cNvPr>
          <p:cNvSpPr>
            <a:spLocks/>
          </p:cNvSpPr>
          <p:nvPr/>
        </p:nvSpPr>
        <p:spPr bwMode="auto">
          <a:xfrm>
            <a:off x="7226111" y="161926"/>
            <a:ext cx="442913" cy="168275"/>
          </a:xfrm>
          <a:custGeom>
            <a:avLst/>
            <a:gdLst>
              <a:gd name="T0" fmla="*/ 658 w 668"/>
              <a:gd name="T1" fmla="*/ 83 h 252"/>
              <a:gd name="T2" fmla="*/ 658 w 668"/>
              <a:gd name="T3" fmla="*/ 83 h 252"/>
              <a:gd name="T4" fmla="*/ 451 w 668"/>
              <a:gd name="T5" fmla="*/ 83 h 252"/>
              <a:gd name="T6" fmla="*/ 452 w 668"/>
              <a:gd name="T7" fmla="*/ 77 h 252"/>
              <a:gd name="T8" fmla="*/ 452 w 668"/>
              <a:gd name="T9" fmla="*/ 40 h 252"/>
              <a:gd name="T10" fmla="*/ 410 w 668"/>
              <a:gd name="T11" fmla="*/ 0 h 252"/>
              <a:gd name="T12" fmla="*/ 258 w 668"/>
              <a:gd name="T13" fmla="*/ 0 h 252"/>
              <a:gd name="T14" fmla="*/ 216 w 668"/>
              <a:gd name="T15" fmla="*/ 40 h 252"/>
              <a:gd name="T16" fmla="*/ 216 w 668"/>
              <a:gd name="T17" fmla="*/ 77 h 252"/>
              <a:gd name="T18" fmla="*/ 217 w 668"/>
              <a:gd name="T19" fmla="*/ 83 h 252"/>
              <a:gd name="T20" fmla="*/ 11 w 668"/>
              <a:gd name="T21" fmla="*/ 83 h 252"/>
              <a:gd name="T22" fmla="*/ 0 w 668"/>
              <a:gd name="T23" fmla="*/ 94 h 252"/>
              <a:gd name="T24" fmla="*/ 0 w 668"/>
              <a:gd name="T25" fmla="*/ 242 h 252"/>
              <a:gd name="T26" fmla="*/ 11 w 668"/>
              <a:gd name="T27" fmla="*/ 252 h 252"/>
              <a:gd name="T28" fmla="*/ 658 w 668"/>
              <a:gd name="T29" fmla="*/ 252 h 252"/>
              <a:gd name="T30" fmla="*/ 668 w 668"/>
              <a:gd name="T31" fmla="*/ 242 h 252"/>
              <a:gd name="T32" fmla="*/ 668 w 668"/>
              <a:gd name="T33" fmla="*/ 94 h 252"/>
              <a:gd name="T34" fmla="*/ 658 w 668"/>
              <a:gd name="T35" fmla="*/ 8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8" h="252">
                <a:moveTo>
                  <a:pt x="658" y="83"/>
                </a:moveTo>
                <a:lnTo>
                  <a:pt x="658" y="83"/>
                </a:lnTo>
                <a:lnTo>
                  <a:pt x="451" y="83"/>
                </a:lnTo>
                <a:cubicBezTo>
                  <a:pt x="452" y="81"/>
                  <a:pt x="452" y="79"/>
                  <a:pt x="452" y="77"/>
                </a:cubicBezTo>
                <a:lnTo>
                  <a:pt x="452" y="40"/>
                </a:lnTo>
                <a:cubicBezTo>
                  <a:pt x="452" y="17"/>
                  <a:pt x="433" y="0"/>
                  <a:pt x="410" y="0"/>
                </a:cubicBezTo>
                <a:lnTo>
                  <a:pt x="258" y="0"/>
                </a:lnTo>
                <a:cubicBezTo>
                  <a:pt x="235" y="0"/>
                  <a:pt x="216" y="17"/>
                  <a:pt x="216" y="40"/>
                </a:cubicBezTo>
                <a:lnTo>
                  <a:pt x="216" y="77"/>
                </a:lnTo>
                <a:cubicBezTo>
                  <a:pt x="216" y="79"/>
                  <a:pt x="217" y="81"/>
                  <a:pt x="217" y="83"/>
                </a:cubicBezTo>
                <a:lnTo>
                  <a:pt x="11" y="83"/>
                </a:lnTo>
                <a:cubicBezTo>
                  <a:pt x="5" y="83"/>
                  <a:pt x="0" y="88"/>
                  <a:pt x="0" y="94"/>
                </a:cubicBezTo>
                <a:lnTo>
                  <a:pt x="0" y="242"/>
                </a:lnTo>
                <a:cubicBezTo>
                  <a:pt x="0" y="248"/>
                  <a:pt x="5" y="252"/>
                  <a:pt x="11" y="252"/>
                </a:cubicBezTo>
                <a:lnTo>
                  <a:pt x="658" y="252"/>
                </a:lnTo>
                <a:cubicBezTo>
                  <a:pt x="663" y="252"/>
                  <a:pt x="668" y="248"/>
                  <a:pt x="668" y="242"/>
                </a:cubicBezTo>
                <a:lnTo>
                  <a:pt x="668" y="94"/>
                </a:lnTo>
                <a:cubicBezTo>
                  <a:pt x="668" y="88"/>
                  <a:pt x="663" y="83"/>
                  <a:pt x="658" y="83"/>
                </a:cubicBezTo>
                <a:close/>
              </a:path>
            </a:pathLst>
          </a:custGeom>
          <a:solidFill>
            <a:srgbClr val="49AFB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82" name="正方形/長方形 81">
            <a:extLst>
              <a:ext uri="{FF2B5EF4-FFF2-40B4-BE49-F238E27FC236}">
                <a16:creationId xmlns:a16="http://schemas.microsoft.com/office/drawing/2014/main" id="{1ACC7C42-A6DB-41FD-AA54-540EFE520D57}"/>
              </a:ext>
            </a:extLst>
          </p:cNvPr>
          <p:cNvSpPr/>
          <p:nvPr/>
        </p:nvSpPr>
        <p:spPr>
          <a:xfrm>
            <a:off x="7036898" y="303888"/>
            <a:ext cx="821338" cy="307777"/>
          </a:xfrm>
          <a:prstGeom prst="rect">
            <a:avLst/>
          </a:prstGeom>
        </p:spPr>
        <p:txBody>
          <a:bodyPr wrap="square">
            <a:spAutoFit/>
          </a:bodyPr>
          <a:lstStyle/>
          <a:p>
            <a:pPr algn="ctr"/>
            <a:r>
              <a:rPr lang="en-US" altLang="ja-JP" sz="1400" b="1" dirty="0">
                <a:solidFill>
                  <a:srgbClr val="49AFB9"/>
                </a:solidFill>
                <a:latin typeface="游ゴシック" panose="020B0400000000000000" pitchFamily="50" charset="-128"/>
                <a:ea typeface="游ゴシック" panose="020B0400000000000000" pitchFamily="50" charset="-128"/>
              </a:rPr>
              <a:t>MEMO</a:t>
            </a:r>
            <a:endParaRPr lang="ja-JP" altLang="en-US" sz="1400" b="1" dirty="0">
              <a:solidFill>
                <a:srgbClr val="49AFB9"/>
              </a:solidFill>
              <a:latin typeface="游ゴシック" panose="020B0400000000000000" pitchFamily="50" charset="-128"/>
              <a:ea typeface="游ゴシック" panose="020B0400000000000000" pitchFamily="50" charset="-128"/>
            </a:endParaRPr>
          </a:p>
        </p:txBody>
      </p:sp>
      <p:cxnSp>
        <p:nvCxnSpPr>
          <p:cNvPr id="83" name="直線コネクタ 82">
            <a:extLst>
              <a:ext uri="{FF2B5EF4-FFF2-40B4-BE49-F238E27FC236}">
                <a16:creationId xmlns:a16="http://schemas.microsoft.com/office/drawing/2014/main" id="{29BC53B9-DCFD-4941-AFF5-C64575AAC6E3}"/>
              </a:ext>
            </a:extLst>
          </p:cNvPr>
          <p:cNvCxnSpPr>
            <a:cxnSpLocks/>
          </p:cNvCxnSpPr>
          <p:nvPr/>
        </p:nvCxnSpPr>
        <p:spPr>
          <a:xfrm flipH="1">
            <a:off x="5531478" y="133853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E8FFE0-C42D-48B3-9F92-A16F78C1A198}"/>
              </a:ext>
            </a:extLst>
          </p:cNvPr>
          <p:cNvCxnSpPr>
            <a:cxnSpLocks/>
          </p:cNvCxnSpPr>
          <p:nvPr/>
        </p:nvCxnSpPr>
        <p:spPr>
          <a:xfrm flipH="1">
            <a:off x="5531478" y="164289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3393437-42B4-459C-B687-9127B1BC286E}"/>
              </a:ext>
            </a:extLst>
          </p:cNvPr>
          <p:cNvCxnSpPr>
            <a:cxnSpLocks/>
          </p:cNvCxnSpPr>
          <p:nvPr/>
        </p:nvCxnSpPr>
        <p:spPr>
          <a:xfrm flipH="1">
            <a:off x="5531478" y="194724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6FA8B49-2B31-41CB-A656-6D73320E2CEF}"/>
              </a:ext>
            </a:extLst>
          </p:cNvPr>
          <p:cNvCxnSpPr>
            <a:cxnSpLocks/>
          </p:cNvCxnSpPr>
          <p:nvPr/>
        </p:nvCxnSpPr>
        <p:spPr>
          <a:xfrm flipH="1">
            <a:off x="5531478" y="225160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7CC8642-860A-4BA0-95CC-278223631E5E}"/>
              </a:ext>
            </a:extLst>
          </p:cNvPr>
          <p:cNvCxnSpPr>
            <a:cxnSpLocks/>
          </p:cNvCxnSpPr>
          <p:nvPr/>
        </p:nvCxnSpPr>
        <p:spPr>
          <a:xfrm flipH="1">
            <a:off x="5531478" y="255595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2D5D1E8B-BE6E-49B8-98B0-3D385FBDF803}"/>
              </a:ext>
            </a:extLst>
          </p:cNvPr>
          <p:cNvCxnSpPr>
            <a:cxnSpLocks/>
          </p:cNvCxnSpPr>
          <p:nvPr/>
        </p:nvCxnSpPr>
        <p:spPr>
          <a:xfrm flipH="1">
            <a:off x="5531478" y="286031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471BB4C-4FBB-479C-86AB-AB694E53D625}"/>
              </a:ext>
            </a:extLst>
          </p:cNvPr>
          <p:cNvCxnSpPr>
            <a:cxnSpLocks/>
          </p:cNvCxnSpPr>
          <p:nvPr/>
        </p:nvCxnSpPr>
        <p:spPr>
          <a:xfrm flipH="1">
            <a:off x="5531478" y="316466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79EFBFA1-672F-4D53-A4DB-6309010D3252}"/>
              </a:ext>
            </a:extLst>
          </p:cNvPr>
          <p:cNvCxnSpPr>
            <a:cxnSpLocks/>
          </p:cNvCxnSpPr>
          <p:nvPr/>
        </p:nvCxnSpPr>
        <p:spPr>
          <a:xfrm flipH="1">
            <a:off x="5531478" y="346902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7E684F5-2764-41D6-BD60-21E2358EB1A7}"/>
              </a:ext>
            </a:extLst>
          </p:cNvPr>
          <p:cNvCxnSpPr>
            <a:cxnSpLocks/>
          </p:cNvCxnSpPr>
          <p:nvPr/>
        </p:nvCxnSpPr>
        <p:spPr>
          <a:xfrm flipH="1">
            <a:off x="5531478" y="377337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50D444-CC6A-4EA7-85C4-845169B7F259}"/>
              </a:ext>
            </a:extLst>
          </p:cNvPr>
          <p:cNvCxnSpPr>
            <a:cxnSpLocks/>
          </p:cNvCxnSpPr>
          <p:nvPr/>
        </p:nvCxnSpPr>
        <p:spPr>
          <a:xfrm flipH="1">
            <a:off x="5531478" y="407773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3CCB9EDC-EBB4-4D18-A8A4-3DF1EAD1DF51}"/>
              </a:ext>
            </a:extLst>
          </p:cNvPr>
          <p:cNvCxnSpPr>
            <a:cxnSpLocks/>
          </p:cNvCxnSpPr>
          <p:nvPr/>
        </p:nvCxnSpPr>
        <p:spPr>
          <a:xfrm flipH="1">
            <a:off x="5531478" y="438208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1AA82597-4CFD-4ADA-ADA8-1DC4C1DAC1A1}"/>
              </a:ext>
            </a:extLst>
          </p:cNvPr>
          <p:cNvCxnSpPr>
            <a:cxnSpLocks/>
          </p:cNvCxnSpPr>
          <p:nvPr/>
        </p:nvCxnSpPr>
        <p:spPr>
          <a:xfrm flipH="1">
            <a:off x="5531478" y="468644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D3D5C0F4-2C7E-4451-B467-F40ED98E7B9D}"/>
              </a:ext>
            </a:extLst>
          </p:cNvPr>
          <p:cNvCxnSpPr>
            <a:cxnSpLocks/>
          </p:cNvCxnSpPr>
          <p:nvPr/>
        </p:nvCxnSpPr>
        <p:spPr>
          <a:xfrm flipH="1">
            <a:off x="5531478" y="499079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A4936A61-CE5F-45BA-87D8-D8B67A48AC73}"/>
              </a:ext>
            </a:extLst>
          </p:cNvPr>
          <p:cNvCxnSpPr>
            <a:cxnSpLocks/>
          </p:cNvCxnSpPr>
          <p:nvPr/>
        </p:nvCxnSpPr>
        <p:spPr>
          <a:xfrm flipH="1">
            <a:off x="5531478" y="529515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2532DE2-ECFB-43F1-8E63-627CAA0E5061}"/>
              </a:ext>
            </a:extLst>
          </p:cNvPr>
          <p:cNvCxnSpPr>
            <a:cxnSpLocks/>
          </p:cNvCxnSpPr>
          <p:nvPr/>
        </p:nvCxnSpPr>
        <p:spPr>
          <a:xfrm flipH="1">
            <a:off x="5531478" y="559950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0497FCCA-4F35-4F1E-B88E-E2EA127E431B}"/>
              </a:ext>
            </a:extLst>
          </p:cNvPr>
          <p:cNvCxnSpPr>
            <a:cxnSpLocks/>
          </p:cNvCxnSpPr>
          <p:nvPr/>
        </p:nvCxnSpPr>
        <p:spPr>
          <a:xfrm flipH="1">
            <a:off x="5531478" y="590386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E9F17DC4-EE82-439C-A3CB-3E87A6708858}"/>
              </a:ext>
            </a:extLst>
          </p:cNvPr>
          <p:cNvCxnSpPr>
            <a:cxnSpLocks/>
          </p:cNvCxnSpPr>
          <p:nvPr/>
        </p:nvCxnSpPr>
        <p:spPr>
          <a:xfrm flipH="1">
            <a:off x="5531478" y="6208212"/>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E9F554C-CD88-496A-B017-6C00605E4B6E}"/>
              </a:ext>
            </a:extLst>
          </p:cNvPr>
          <p:cNvSpPr txBox="1"/>
          <p:nvPr/>
        </p:nvSpPr>
        <p:spPr>
          <a:xfrm>
            <a:off x="333754" y="1729386"/>
            <a:ext cx="4335076" cy="230832"/>
          </a:xfrm>
          <a:prstGeom prst="rect">
            <a:avLst/>
          </a:prstGeom>
          <a:noFill/>
        </p:spPr>
        <p:txBody>
          <a:bodyPr wrap="square" rtlCol="0">
            <a:spAutoFit/>
          </a:bodyPr>
          <a:lstStyle/>
          <a:p>
            <a:pPr algn="ctr"/>
            <a:r>
              <a:rPr kumimoji="1" lang="en-US" altLang="ja-JP" sz="900" b="1" dirty="0">
                <a:solidFill>
                  <a:srgbClr val="49AFB9"/>
                </a:solidFill>
                <a:latin typeface="游ゴシック" panose="020B0400000000000000" pitchFamily="50" charset="-128"/>
                <a:ea typeface="游ゴシック" panose="020B0400000000000000" pitchFamily="50" charset="-128"/>
              </a:rPr>
              <a:t>X.XX</a:t>
            </a:r>
            <a:r>
              <a:rPr kumimoji="1" lang="ja-JP" altLang="en-US" sz="900" b="1" dirty="0">
                <a:solidFill>
                  <a:srgbClr val="49AFB9"/>
                </a:solidFill>
                <a:latin typeface="游ゴシック" panose="020B0400000000000000" pitchFamily="50" charset="-128"/>
                <a:ea typeface="游ゴシック" panose="020B0400000000000000" pitchFamily="50" charset="-128"/>
              </a:rPr>
              <a:t>（</a:t>
            </a:r>
            <a:r>
              <a:rPr kumimoji="1" lang="en-US" altLang="ja-JP" sz="900" b="1" dirty="0">
                <a:solidFill>
                  <a:srgbClr val="49AFB9"/>
                </a:solidFill>
                <a:latin typeface="游ゴシック" panose="020B0400000000000000" pitchFamily="50" charset="-128"/>
                <a:ea typeface="游ゴシック" panose="020B0400000000000000" pitchFamily="50" charset="-128"/>
              </a:rPr>
              <a:t>wed</a:t>
            </a:r>
            <a:r>
              <a:rPr kumimoji="1" lang="ja-JP" altLang="en-US" sz="900" b="1" dirty="0">
                <a:solidFill>
                  <a:srgbClr val="49AFB9"/>
                </a:solidFill>
                <a:latin typeface="游ゴシック" panose="020B0400000000000000" pitchFamily="50" charset="-128"/>
                <a:ea typeface="游ゴシック" panose="020B0400000000000000" pitchFamily="50" charset="-128"/>
              </a:rPr>
              <a:t>） </a:t>
            </a:r>
            <a:r>
              <a:rPr kumimoji="1" lang="en-US" altLang="ja-JP" sz="900" b="1" dirty="0">
                <a:solidFill>
                  <a:srgbClr val="49AFB9"/>
                </a:solidFill>
                <a:latin typeface="游ゴシック" panose="020B0400000000000000" pitchFamily="50" charset="-128"/>
                <a:ea typeface="游ゴシック" panose="020B0400000000000000" pitchFamily="50" charset="-128"/>
              </a:rPr>
              <a:t>00:00〜00:00</a:t>
            </a:r>
          </a:p>
        </p:txBody>
      </p:sp>
      <p:pic>
        <p:nvPicPr>
          <p:cNvPr id="64" name="図 63">
            <a:extLst>
              <a:ext uri="{FF2B5EF4-FFF2-40B4-BE49-F238E27FC236}">
                <a16:creationId xmlns:a16="http://schemas.microsoft.com/office/drawing/2014/main" id="{DF750742-3E4F-4FDD-9B50-D1EE36068DB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8679" y="4375246"/>
            <a:ext cx="204737" cy="259667"/>
          </a:xfrm>
          <a:prstGeom prst="rect">
            <a:avLst/>
          </a:prstGeom>
        </p:spPr>
      </p:pic>
      <p:pic>
        <p:nvPicPr>
          <p:cNvPr id="65" name="図 64">
            <a:extLst>
              <a:ext uri="{FF2B5EF4-FFF2-40B4-BE49-F238E27FC236}">
                <a16:creationId xmlns:a16="http://schemas.microsoft.com/office/drawing/2014/main" id="{28F07779-06DC-4D5D-B638-56385E0B600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18277193">
            <a:off x="2463234" y="4414218"/>
            <a:ext cx="261302" cy="155148"/>
          </a:xfrm>
          <a:prstGeom prst="rect">
            <a:avLst/>
          </a:prstGeom>
        </p:spPr>
      </p:pic>
      <p:pic>
        <p:nvPicPr>
          <p:cNvPr id="66" name="図 65">
            <a:extLst>
              <a:ext uri="{FF2B5EF4-FFF2-40B4-BE49-F238E27FC236}">
                <a16:creationId xmlns:a16="http://schemas.microsoft.com/office/drawing/2014/main" id="{23EBC78F-94B0-489C-8D7A-972DA448C3F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rot="6082032">
            <a:off x="3876892" y="4444196"/>
            <a:ext cx="382260" cy="243760"/>
          </a:xfrm>
          <a:prstGeom prst="rect">
            <a:avLst/>
          </a:prstGeom>
        </p:spPr>
      </p:pic>
    </p:spTree>
    <p:extLst>
      <p:ext uri="{BB962C8B-B14F-4D97-AF65-F5344CB8AC3E}">
        <p14:creationId xmlns:p14="http://schemas.microsoft.com/office/powerpoint/2010/main" val="376793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DCED1E21-A496-402A-BC82-EA0614B22412}"/>
              </a:ext>
            </a:extLst>
          </p:cNvPr>
          <p:cNvSpPr/>
          <p:nvPr/>
        </p:nvSpPr>
        <p:spPr>
          <a:xfrm>
            <a:off x="0" y="0"/>
            <a:ext cx="495300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 name="正方形/長方形 1">
            <a:extLst>
              <a:ext uri="{FF2B5EF4-FFF2-40B4-BE49-F238E27FC236}">
                <a16:creationId xmlns:a16="http://schemas.microsoft.com/office/drawing/2014/main" id="{182BF1CD-014C-45C1-9227-ECDE7E022C9B}"/>
              </a:ext>
            </a:extLst>
          </p:cNvPr>
          <p:cNvSpPr/>
          <p:nvPr/>
        </p:nvSpPr>
        <p:spPr>
          <a:xfrm>
            <a:off x="0" y="0"/>
            <a:ext cx="4953000" cy="6853625"/>
          </a:xfrm>
          <a:prstGeom prst="rect">
            <a:avLst/>
          </a:prstGeom>
          <a:solidFill>
            <a:srgbClr val="188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游ゴシック" panose="020B0400000000000000" pitchFamily="50" charset="-128"/>
              <a:ea typeface="游ゴシック" panose="020B0400000000000000" pitchFamily="50" charset="-128"/>
            </a:endParaRPr>
          </a:p>
        </p:txBody>
      </p:sp>
      <p:pic>
        <p:nvPicPr>
          <p:cNvPr id="3" name="図 2">
            <a:extLst>
              <a:ext uri="{FF2B5EF4-FFF2-40B4-BE49-F238E27FC236}">
                <a16:creationId xmlns:a16="http://schemas.microsoft.com/office/drawing/2014/main" id="{B5FFC6EE-D8F8-433A-AA40-D4260FE1333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953000" cy="6858000"/>
          </a:xfrm>
          <a:prstGeom prst="rect">
            <a:avLst/>
          </a:prstGeom>
        </p:spPr>
      </p:pic>
      <p:pic>
        <p:nvPicPr>
          <p:cNvPr id="4" name="図 3">
            <a:extLst>
              <a:ext uri="{FF2B5EF4-FFF2-40B4-BE49-F238E27FC236}">
                <a16:creationId xmlns:a16="http://schemas.microsoft.com/office/drawing/2014/main" id="{D3465407-EBE9-41BE-A168-2DB22D014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3" y="405564"/>
            <a:ext cx="4544053" cy="6237180"/>
          </a:xfrm>
          <a:prstGeom prst="rect">
            <a:avLst/>
          </a:prstGeom>
        </p:spPr>
      </p:pic>
      <p:sp>
        <p:nvSpPr>
          <p:cNvPr id="5" name="正方形/長方形 4">
            <a:extLst>
              <a:ext uri="{FF2B5EF4-FFF2-40B4-BE49-F238E27FC236}">
                <a16:creationId xmlns:a16="http://schemas.microsoft.com/office/drawing/2014/main" id="{B0B6D932-35D2-4EDC-832F-E26508818AAE}"/>
              </a:ext>
            </a:extLst>
          </p:cNvPr>
          <p:cNvSpPr/>
          <p:nvPr/>
        </p:nvSpPr>
        <p:spPr>
          <a:xfrm>
            <a:off x="204473" y="664155"/>
            <a:ext cx="4544053" cy="261610"/>
          </a:xfrm>
          <a:prstGeom prst="rect">
            <a:avLst/>
          </a:prstGeom>
        </p:spPr>
        <p:txBody>
          <a:bodyPr wrap="square">
            <a:spAutoFit/>
          </a:bodyPr>
          <a:lstStyle/>
          <a:p>
            <a:pPr algn="ctr"/>
            <a:r>
              <a:rPr lang="en-US" altLang="ja-JP" sz="1100" b="1" dirty="0">
                <a:solidFill>
                  <a:srgbClr val="1882A6"/>
                </a:solidFill>
                <a:latin typeface="游ゴシック" panose="020B0400000000000000" pitchFamily="50" charset="-128"/>
                <a:ea typeface="游ゴシック" panose="020B0400000000000000" pitchFamily="50" charset="-128"/>
              </a:rPr>
              <a:t>X/X</a:t>
            </a:r>
            <a:r>
              <a:rPr lang="ja-JP" altLang="en-US" sz="1100" b="1" dirty="0">
                <a:solidFill>
                  <a:srgbClr val="1882A6"/>
                </a:solidFill>
                <a:latin typeface="游ゴシック" panose="020B0400000000000000" pitchFamily="50" charset="-128"/>
                <a:ea typeface="游ゴシック" panose="020B0400000000000000" pitchFamily="50" charset="-128"/>
              </a:rPr>
              <a:t>　観光</a:t>
            </a:r>
            <a:r>
              <a:rPr lang="en-US" altLang="ja-JP" sz="1100" b="1" dirty="0">
                <a:solidFill>
                  <a:srgbClr val="1882A6"/>
                </a:solidFill>
                <a:latin typeface="游ゴシック" panose="020B0400000000000000" pitchFamily="50" charset="-128"/>
                <a:ea typeface="游ゴシック" panose="020B0400000000000000" pitchFamily="50" charset="-128"/>
              </a:rPr>
              <a:t>MAP</a:t>
            </a:r>
            <a:r>
              <a:rPr lang="ja-JP" altLang="en-US" sz="1100" b="1" dirty="0">
                <a:solidFill>
                  <a:srgbClr val="1882A6"/>
                </a:solidFill>
                <a:latin typeface="游ゴシック" panose="020B0400000000000000" pitchFamily="50" charset="-128"/>
                <a:ea typeface="游ゴシック" panose="020B0400000000000000" pitchFamily="50" charset="-128"/>
              </a:rPr>
              <a:t>＆スポット一覧</a:t>
            </a:r>
          </a:p>
        </p:txBody>
      </p:sp>
      <p:pic>
        <p:nvPicPr>
          <p:cNvPr id="7" name="図 6">
            <a:extLst>
              <a:ext uri="{FF2B5EF4-FFF2-40B4-BE49-F238E27FC236}">
                <a16:creationId xmlns:a16="http://schemas.microsoft.com/office/drawing/2014/main" id="{A808D27F-EB2E-441C-A360-34304A9BA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861" y="140255"/>
            <a:ext cx="1559278" cy="448122"/>
          </a:xfrm>
          <a:prstGeom prst="rect">
            <a:avLst/>
          </a:prstGeom>
        </p:spPr>
      </p:pic>
      <p:pic>
        <p:nvPicPr>
          <p:cNvPr id="8" name="図 7">
            <a:extLst>
              <a:ext uri="{FF2B5EF4-FFF2-40B4-BE49-F238E27FC236}">
                <a16:creationId xmlns:a16="http://schemas.microsoft.com/office/drawing/2014/main" id="{E8EB7991-DF7B-4118-A3D6-2AEE743FAA7D}"/>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8056" y="879023"/>
            <a:ext cx="4196888" cy="31631"/>
          </a:xfrm>
          <a:prstGeom prst="rect">
            <a:avLst/>
          </a:prstGeom>
        </p:spPr>
      </p:pic>
      <p:pic>
        <p:nvPicPr>
          <p:cNvPr id="16" name="図 15">
            <a:extLst>
              <a:ext uri="{FF2B5EF4-FFF2-40B4-BE49-F238E27FC236}">
                <a16:creationId xmlns:a16="http://schemas.microsoft.com/office/drawing/2014/main" id="{499F39B7-378F-4719-9740-AE250DEA0FFA}"/>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3" y="3670713"/>
            <a:ext cx="4196888" cy="31631"/>
          </a:xfrm>
          <a:prstGeom prst="rect">
            <a:avLst/>
          </a:prstGeom>
        </p:spPr>
      </p:pic>
      <p:pic>
        <p:nvPicPr>
          <p:cNvPr id="17" name="図 16">
            <a:extLst>
              <a:ext uri="{FF2B5EF4-FFF2-40B4-BE49-F238E27FC236}">
                <a16:creationId xmlns:a16="http://schemas.microsoft.com/office/drawing/2014/main" id="{D86F52C5-5558-40E6-8BD0-7F363A763D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14" y="3751935"/>
            <a:ext cx="27517" cy="597495"/>
          </a:xfrm>
          <a:prstGeom prst="rect">
            <a:avLst/>
          </a:prstGeom>
        </p:spPr>
      </p:pic>
      <p:pic>
        <p:nvPicPr>
          <p:cNvPr id="18" name="図 17">
            <a:extLst>
              <a:ext uri="{FF2B5EF4-FFF2-40B4-BE49-F238E27FC236}">
                <a16:creationId xmlns:a16="http://schemas.microsoft.com/office/drawing/2014/main" id="{1E22407A-B0B3-44E2-8EEF-B432F4F2C8C7}"/>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3" y="4364702"/>
            <a:ext cx="4196888" cy="31631"/>
          </a:xfrm>
          <a:prstGeom prst="rect">
            <a:avLst/>
          </a:prstGeom>
        </p:spPr>
      </p:pic>
      <p:pic>
        <p:nvPicPr>
          <p:cNvPr id="19" name="図 18">
            <a:extLst>
              <a:ext uri="{FF2B5EF4-FFF2-40B4-BE49-F238E27FC236}">
                <a16:creationId xmlns:a16="http://schemas.microsoft.com/office/drawing/2014/main" id="{B935FA14-B03A-4B23-B60B-E97E09B2F3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5892" y="4445840"/>
            <a:ext cx="27517" cy="597495"/>
          </a:xfrm>
          <a:prstGeom prst="rect">
            <a:avLst/>
          </a:prstGeom>
        </p:spPr>
      </p:pic>
      <p:pic>
        <p:nvPicPr>
          <p:cNvPr id="20" name="図 19">
            <a:extLst>
              <a:ext uri="{FF2B5EF4-FFF2-40B4-BE49-F238E27FC236}">
                <a16:creationId xmlns:a16="http://schemas.microsoft.com/office/drawing/2014/main" id="{FDBECCED-5EA2-4D91-BAE6-246E76F8D386}"/>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2" y="5060206"/>
            <a:ext cx="4196888" cy="31631"/>
          </a:xfrm>
          <a:prstGeom prst="rect">
            <a:avLst/>
          </a:prstGeom>
        </p:spPr>
      </p:pic>
      <p:pic>
        <p:nvPicPr>
          <p:cNvPr id="21" name="図 20">
            <a:extLst>
              <a:ext uri="{FF2B5EF4-FFF2-40B4-BE49-F238E27FC236}">
                <a16:creationId xmlns:a16="http://schemas.microsoft.com/office/drawing/2014/main" id="{3D4F81CE-927A-45BE-AE67-FB4850F8B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169" y="5149577"/>
            <a:ext cx="27517" cy="597495"/>
          </a:xfrm>
          <a:prstGeom prst="rect">
            <a:avLst/>
          </a:prstGeom>
        </p:spPr>
      </p:pic>
      <p:pic>
        <p:nvPicPr>
          <p:cNvPr id="22" name="図 21">
            <a:extLst>
              <a:ext uri="{FF2B5EF4-FFF2-40B4-BE49-F238E27FC236}">
                <a16:creationId xmlns:a16="http://schemas.microsoft.com/office/drawing/2014/main" id="{750AD25E-8CAA-4CD8-88C1-F2FAC765FA3D}"/>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2" y="6483365"/>
            <a:ext cx="4196888" cy="31631"/>
          </a:xfrm>
          <a:prstGeom prst="rect">
            <a:avLst/>
          </a:prstGeom>
        </p:spPr>
      </p:pic>
      <p:sp>
        <p:nvSpPr>
          <p:cNvPr id="31" name="テキスト ボックス 30">
            <a:extLst>
              <a:ext uri="{FF2B5EF4-FFF2-40B4-BE49-F238E27FC236}">
                <a16:creationId xmlns:a16="http://schemas.microsoft.com/office/drawing/2014/main" id="{0F764D57-F57B-4A85-8930-2AEF0FDA8134}"/>
              </a:ext>
            </a:extLst>
          </p:cNvPr>
          <p:cNvSpPr txBox="1"/>
          <p:nvPr/>
        </p:nvSpPr>
        <p:spPr>
          <a:xfrm>
            <a:off x="1384312" y="3868989"/>
            <a:ext cx="1448779"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A</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sp>
        <p:nvSpPr>
          <p:cNvPr id="33" name="テキスト ボックス 32">
            <a:extLst>
              <a:ext uri="{FF2B5EF4-FFF2-40B4-BE49-F238E27FC236}">
                <a16:creationId xmlns:a16="http://schemas.microsoft.com/office/drawing/2014/main" id="{91DFEA74-998A-4FA3-B65E-ADD4F491022F}"/>
              </a:ext>
            </a:extLst>
          </p:cNvPr>
          <p:cNvSpPr txBox="1"/>
          <p:nvPr/>
        </p:nvSpPr>
        <p:spPr>
          <a:xfrm>
            <a:off x="1393980" y="4546209"/>
            <a:ext cx="1448114"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B</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EBAE9D4D-1061-462A-90DD-3C6F0022E851}"/>
              </a:ext>
            </a:extLst>
          </p:cNvPr>
          <p:cNvSpPr txBox="1"/>
          <p:nvPr/>
        </p:nvSpPr>
        <p:spPr>
          <a:xfrm>
            <a:off x="1375312" y="5260763"/>
            <a:ext cx="1462668"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C</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pic>
        <p:nvPicPr>
          <p:cNvPr id="37" name="図 36">
            <a:extLst>
              <a:ext uri="{FF2B5EF4-FFF2-40B4-BE49-F238E27FC236}">
                <a16:creationId xmlns:a16="http://schemas.microsoft.com/office/drawing/2014/main" id="{4C38BDD0-9EDF-4BD9-8663-A7B053E2CE8D}"/>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374242" y="5763485"/>
            <a:ext cx="4196888" cy="31631"/>
          </a:xfrm>
          <a:prstGeom prst="rect">
            <a:avLst/>
          </a:prstGeom>
        </p:spPr>
      </p:pic>
      <p:pic>
        <p:nvPicPr>
          <p:cNvPr id="38" name="図 37">
            <a:extLst>
              <a:ext uri="{FF2B5EF4-FFF2-40B4-BE49-F238E27FC236}">
                <a16:creationId xmlns:a16="http://schemas.microsoft.com/office/drawing/2014/main" id="{7B6C3093-15B7-4132-8782-4DC2467D4F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5348" y="5836215"/>
            <a:ext cx="27517" cy="597495"/>
          </a:xfrm>
          <a:prstGeom prst="rect">
            <a:avLst/>
          </a:prstGeom>
        </p:spPr>
      </p:pic>
      <p:sp>
        <p:nvSpPr>
          <p:cNvPr id="39" name="テキスト ボックス 38">
            <a:extLst>
              <a:ext uri="{FF2B5EF4-FFF2-40B4-BE49-F238E27FC236}">
                <a16:creationId xmlns:a16="http://schemas.microsoft.com/office/drawing/2014/main" id="{EC13F2BE-5416-4C1F-8180-0FB5E92F3CF8}"/>
              </a:ext>
            </a:extLst>
          </p:cNvPr>
          <p:cNvSpPr txBox="1"/>
          <p:nvPr/>
        </p:nvSpPr>
        <p:spPr>
          <a:xfrm>
            <a:off x="1379124" y="5962250"/>
            <a:ext cx="1462969"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D</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pic>
        <p:nvPicPr>
          <p:cNvPr id="54" name="図 53">
            <a:extLst>
              <a:ext uri="{FF2B5EF4-FFF2-40B4-BE49-F238E27FC236}">
                <a16:creationId xmlns:a16="http://schemas.microsoft.com/office/drawing/2014/main" id="{129A3E3B-4AB5-4923-9605-88BB547029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9802" y="386487"/>
            <a:ext cx="1265767" cy="96654"/>
          </a:xfrm>
          <a:prstGeom prst="rect">
            <a:avLst/>
          </a:prstGeom>
        </p:spPr>
      </p:pic>
      <p:sp>
        <p:nvSpPr>
          <p:cNvPr id="71" name="テキスト ボックス 70">
            <a:extLst>
              <a:ext uri="{FF2B5EF4-FFF2-40B4-BE49-F238E27FC236}">
                <a16:creationId xmlns:a16="http://schemas.microsoft.com/office/drawing/2014/main" id="{BF7DB769-9A5B-463A-AAE7-C6033940C058}"/>
              </a:ext>
            </a:extLst>
          </p:cNvPr>
          <p:cNvSpPr txBox="1"/>
          <p:nvPr/>
        </p:nvSpPr>
        <p:spPr>
          <a:xfrm>
            <a:off x="1330766" y="4072640"/>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mon</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72" name="テキスト ボックス 71">
            <a:extLst>
              <a:ext uri="{FF2B5EF4-FFF2-40B4-BE49-F238E27FC236}">
                <a16:creationId xmlns:a16="http://schemas.microsoft.com/office/drawing/2014/main" id="{1B43570A-225F-4E38-B36F-441D38941FAA}"/>
              </a:ext>
            </a:extLst>
          </p:cNvPr>
          <p:cNvSpPr txBox="1"/>
          <p:nvPr/>
        </p:nvSpPr>
        <p:spPr>
          <a:xfrm>
            <a:off x="1330766" y="4734162"/>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mon</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73" name="テキスト ボックス 72">
            <a:extLst>
              <a:ext uri="{FF2B5EF4-FFF2-40B4-BE49-F238E27FC236}">
                <a16:creationId xmlns:a16="http://schemas.microsoft.com/office/drawing/2014/main" id="{DF51605C-653C-41B2-8ED9-4F6D43916E28}"/>
              </a:ext>
            </a:extLst>
          </p:cNvPr>
          <p:cNvSpPr txBox="1"/>
          <p:nvPr/>
        </p:nvSpPr>
        <p:spPr>
          <a:xfrm>
            <a:off x="1330766" y="5434814"/>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mon</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74" name="テキスト ボックス 73">
            <a:extLst>
              <a:ext uri="{FF2B5EF4-FFF2-40B4-BE49-F238E27FC236}">
                <a16:creationId xmlns:a16="http://schemas.microsoft.com/office/drawing/2014/main" id="{C3617F41-BD6A-43CC-934D-DF823A804BD7}"/>
              </a:ext>
            </a:extLst>
          </p:cNvPr>
          <p:cNvSpPr txBox="1"/>
          <p:nvPr/>
        </p:nvSpPr>
        <p:spPr>
          <a:xfrm>
            <a:off x="1330766" y="6132057"/>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mon</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78" name="テキスト ボックス 77">
            <a:extLst>
              <a:ext uri="{FF2B5EF4-FFF2-40B4-BE49-F238E27FC236}">
                <a16:creationId xmlns:a16="http://schemas.microsoft.com/office/drawing/2014/main" id="{FE138ABE-0790-47FE-AFA6-BE252279714E}"/>
              </a:ext>
            </a:extLst>
          </p:cNvPr>
          <p:cNvSpPr txBox="1"/>
          <p:nvPr/>
        </p:nvSpPr>
        <p:spPr>
          <a:xfrm>
            <a:off x="2936102" y="3909500"/>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79" name="テキスト ボックス 78">
            <a:extLst>
              <a:ext uri="{FF2B5EF4-FFF2-40B4-BE49-F238E27FC236}">
                <a16:creationId xmlns:a16="http://schemas.microsoft.com/office/drawing/2014/main" id="{9416590F-9F41-4864-85E4-8E7467AAABEA}"/>
              </a:ext>
            </a:extLst>
          </p:cNvPr>
          <p:cNvSpPr txBox="1"/>
          <p:nvPr/>
        </p:nvSpPr>
        <p:spPr>
          <a:xfrm>
            <a:off x="2936102" y="4549108"/>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80" name="テキスト ボックス 79">
            <a:extLst>
              <a:ext uri="{FF2B5EF4-FFF2-40B4-BE49-F238E27FC236}">
                <a16:creationId xmlns:a16="http://schemas.microsoft.com/office/drawing/2014/main" id="{03A9C32E-FCFE-46CA-A076-2B596CBFA778}"/>
              </a:ext>
            </a:extLst>
          </p:cNvPr>
          <p:cNvSpPr txBox="1"/>
          <p:nvPr/>
        </p:nvSpPr>
        <p:spPr>
          <a:xfrm>
            <a:off x="2936102" y="5243811"/>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81" name="テキスト ボックス 80">
            <a:extLst>
              <a:ext uri="{FF2B5EF4-FFF2-40B4-BE49-F238E27FC236}">
                <a16:creationId xmlns:a16="http://schemas.microsoft.com/office/drawing/2014/main" id="{BD4A9D99-9CC8-4974-89A2-F78404A0A7D6}"/>
              </a:ext>
            </a:extLst>
          </p:cNvPr>
          <p:cNvSpPr txBox="1"/>
          <p:nvPr/>
        </p:nvSpPr>
        <p:spPr>
          <a:xfrm>
            <a:off x="2936102" y="5955395"/>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82" name="正方形/長方形 81">
            <a:extLst>
              <a:ext uri="{FF2B5EF4-FFF2-40B4-BE49-F238E27FC236}">
                <a16:creationId xmlns:a16="http://schemas.microsoft.com/office/drawing/2014/main" id="{0A082676-341E-4160-97D8-C7BB954F97C8}"/>
              </a:ext>
            </a:extLst>
          </p:cNvPr>
          <p:cNvSpPr/>
          <p:nvPr/>
        </p:nvSpPr>
        <p:spPr>
          <a:xfrm>
            <a:off x="4952999" y="0"/>
            <a:ext cx="495300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3" name="正方形/長方形 82">
            <a:extLst>
              <a:ext uri="{FF2B5EF4-FFF2-40B4-BE49-F238E27FC236}">
                <a16:creationId xmlns:a16="http://schemas.microsoft.com/office/drawing/2014/main" id="{035FBDDF-EC49-4B4A-81FE-E1183ABD9733}"/>
              </a:ext>
            </a:extLst>
          </p:cNvPr>
          <p:cNvSpPr/>
          <p:nvPr/>
        </p:nvSpPr>
        <p:spPr>
          <a:xfrm>
            <a:off x="4952999" y="0"/>
            <a:ext cx="4953000" cy="6853625"/>
          </a:xfrm>
          <a:prstGeom prst="rect">
            <a:avLst/>
          </a:prstGeom>
          <a:solidFill>
            <a:srgbClr val="188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游ゴシック" panose="020B0400000000000000" pitchFamily="50" charset="-128"/>
              <a:ea typeface="游ゴシック" panose="020B0400000000000000" pitchFamily="50" charset="-128"/>
            </a:endParaRPr>
          </a:p>
        </p:txBody>
      </p:sp>
      <p:pic>
        <p:nvPicPr>
          <p:cNvPr id="84" name="図 83">
            <a:extLst>
              <a:ext uri="{FF2B5EF4-FFF2-40B4-BE49-F238E27FC236}">
                <a16:creationId xmlns:a16="http://schemas.microsoft.com/office/drawing/2014/main" id="{F5496FFC-EC0A-42EE-8FCA-F54A54E2937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52999" y="0"/>
            <a:ext cx="4953000" cy="6858000"/>
          </a:xfrm>
          <a:prstGeom prst="rect">
            <a:avLst/>
          </a:prstGeom>
        </p:spPr>
      </p:pic>
      <p:pic>
        <p:nvPicPr>
          <p:cNvPr id="85" name="図 84">
            <a:extLst>
              <a:ext uri="{FF2B5EF4-FFF2-40B4-BE49-F238E27FC236}">
                <a16:creationId xmlns:a16="http://schemas.microsoft.com/office/drawing/2014/main" id="{91C2E17C-7DF9-49A2-BD29-B293E42B2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472" y="405564"/>
            <a:ext cx="4544053" cy="6237180"/>
          </a:xfrm>
          <a:prstGeom prst="rect">
            <a:avLst/>
          </a:prstGeom>
        </p:spPr>
      </p:pic>
      <p:sp>
        <p:nvSpPr>
          <p:cNvPr id="86" name="正方形/長方形 85">
            <a:extLst>
              <a:ext uri="{FF2B5EF4-FFF2-40B4-BE49-F238E27FC236}">
                <a16:creationId xmlns:a16="http://schemas.microsoft.com/office/drawing/2014/main" id="{E41BE268-F028-4882-BD25-421CEB7BFFC5}"/>
              </a:ext>
            </a:extLst>
          </p:cNvPr>
          <p:cNvSpPr/>
          <p:nvPr/>
        </p:nvSpPr>
        <p:spPr>
          <a:xfrm>
            <a:off x="5157472" y="664155"/>
            <a:ext cx="4544053" cy="261610"/>
          </a:xfrm>
          <a:prstGeom prst="rect">
            <a:avLst/>
          </a:prstGeom>
        </p:spPr>
        <p:txBody>
          <a:bodyPr wrap="square">
            <a:spAutoFit/>
          </a:bodyPr>
          <a:lstStyle/>
          <a:p>
            <a:pPr algn="ctr"/>
            <a:r>
              <a:rPr lang="en-US" altLang="ja-JP" sz="1100" b="1" dirty="0">
                <a:solidFill>
                  <a:srgbClr val="1882A6"/>
                </a:solidFill>
                <a:latin typeface="游ゴシック" panose="020B0400000000000000" pitchFamily="50" charset="-128"/>
                <a:ea typeface="游ゴシック" panose="020B0400000000000000" pitchFamily="50" charset="-128"/>
              </a:rPr>
              <a:t>X/X</a:t>
            </a:r>
            <a:r>
              <a:rPr lang="ja-JP" altLang="en-US" sz="1100" b="1" dirty="0">
                <a:solidFill>
                  <a:srgbClr val="1882A6"/>
                </a:solidFill>
                <a:latin typeface="游ゴシック" panose="020B0400000000000000" pitchFamily="50" charset="-128"/>
                <a:ea typeface="游ゴシック" panose="020B0400000000000000" pitchFamily="50" charset="-128"/>
              </a:rPr>
              <a:t>　観光</a:t>
            </a:r>
            <a:r>
              <a:rPr lang="en-US" altLang="ja-JP" sz="1100" b="1" dirty="0">
                <a:solidFill>
                  <a:srgbClr val="1882A6"/>
                </a:solidFill>
                <a:latin typeface="游ゴシック" panose="020B0400000000000000" pitchFamily="50" charset="-128"/>
                <a:ea typeface="游ゴシック" panose="020B0400000000000000" pitchFamily="50" charset="-128"/>
              </a:rPr>
              <a:t>MAP</a:t>
            </a:r>
            <a:r>
              <a:rPr lang="ja-JP" altLang="en-US" sz="1100" b="1" dirty="0">
                <a:solidFill>
                  <a:srgbClr val="1882A6"/>
                </a:solidFill>
                <a:latin typeface="游ゴシック" panose="020B0400000000000000" pitchFamily="50" charset="-128"/>
                <a:ea typeface="游ゴシック" panose="020B0400000000000000" pitchFamily="50" charset="-128"/>
              </a:rPr>
              <a:t>＆スポット一覧</a:t>
            </a:r>
          </a:p>
        </p:txBody>
      </p:sp>
      <p:pic>
        <p:nvPicPr>
          <p:cNvPr id="88" name="図 87">
            <a:extLst>
              <a:ext uri="{FF2B5EF4-FFF2-40B4-BE49-F238E27FC236}">
                <a16:creationId xmlns:a16="http://schemas.microsoft.com/office/drawing/2014/main" id="{8C2BA789-1ABB-4F6B-AE5F-CD997F8E6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860" y="140255"/>
            <a:ext cx="1559278" cy="448122"/>
          </a:xfrm>
          <a:prstGeom prst="rect">
            <a:avLst/>
          </a:prstGeom>
        </p:spPr>
      </p:pic>
      <p:pic>
        <p:nvPicPr>
          <p:cNvPr id="89" name="図 88">
            <a:extLst>
              <a:ext uri="{FF2B5EF4-FFF2-40B4-BE49-F238E27FC236}">
                <a16:creationId xmlns:a16="http://schemas.microsoft.com/office/drawing/2014/main" id="{CCDCD29D-8DA3-4B5D-8B30-76DAEAFC3431}"/>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31055" y="879023"/>
            <a:ext cx="4196888" cy="31631"/>
          </a:xfrm>
          <a:prstGeom prst="rect">
            <a:avLst/>
          </a:prstGeom>
        </p:spPr>
      </p:pic>
      <p:pic>
        <p:nvPicPr>
          <p:cNvPr id="97" name="図 96">
            <a:extLst>
              <a:ext uri="{FF2B5EF4-FFF2-40B4-BE49-F238E27FC236}">
                <a16:creationId xmlns:a16="http://schemas.microsoft.com/office/drawing/2014/main" id="{ECEC01D5-DFE8-471A-B675-ADAA19C6D1EF}"/>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2" y="3670713"/>
            <a:ext cx="4196888" cy="31631"/>
          </a:xfrm>
          <a:prstGeom prst="rect">
            <a:avLst/>
          </a:prstGeom>
        </p:spPr>
      </p:pic>
      <p:pic>
        <p:nvPicPr>
          <p:cNvPr id="98" name="図 97">
            <a:extLst>
              <a:ext uri="{FF2B5EF4-FFF2-40B4-BE49-F238E27FC236}">
                <a16:creationId xmlns:a16="http://schemas.microsoft.com/office/drawing/2014/main" id="{6CBDA005-42C7-45C7-9D51-7489CB5ED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6713" y="3751935"/>
            <a:ext cx="27517" cy="597495"/>
          </a:xfrm>
          <a:prstGeom prst="rect">
            <a:avLst/>
          </a:prstGeom>
        </p:spPr>
      </p:pic>
      <p:pic>
        <p:nvPicPr>
          <p:cNvPr id="99" name="図 98">
            <a:extLst>
              <a:ext uri="{FF2B5EF4-FFF2-40B4-BE49-F238E27FC236}">
                <a16:creationId xmlns:a16="http://schemas.microsoft.com/office/drawing/2014/main" id="{19362D02-EF0B-45FD-A8AB-A46E9B3BE1A2}"/>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2" y="4364702"/>
            <a:ext cx="4196888" cy="31631"/>
          </a:xfrm>
          <a:prstGeom prst="rect">
            <a:avLst/>
          </a:prstGeom>
        </p:spPr>
      </p:pic>
      <p:pic>
        <p:nvPicPr>
          <p:cNvPr id="100" name="図 99">
            <a:extLst>
              <a:ext uri="{FF2B5EF4-FFF2-40B4-BE49-F238E27FC236}">
                <a16:creationId xmlns:a16="http://schemas.microsoft.com/office/drawing/2014/main" id="{EFD6106E-226A-4229-9A9E-FA7961FB5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891" y="4445840"/>
            <a:ext cx="27517" cy="597495"/>
          </a:xfrm>
          <a:prstGeom prst="rect">
            <a:avLst/>
          </a:prstGeom>
        </p:spPr>
      </p:pic>
      <p:pic>
        <p:nvPicPr>
          <p:cNvPr id="101" name="図 100">
            <a:extLst>
              <a:ext uri="{FF2B5EF4-FFF2-40B4-BE49-F238E27FC236}">
                <a16:creationId xmlns:a16="http://schemas.microsoft.com/office/drawing/2014/main" id="{FFB81977-BEF1-4BBA-8A87-64DA0FE3E5F8}"/>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1" y="5060206"/>
            <a:ext cx="4196888" cy="31631"/>
          </a:xfrm>
          <a:prstGeom prst="rect">
            <a:avLst/>
          </a:prstGeom>
        </p:spPr>
      </p:pic>
      <p:pic>
        <p:nvPicPr>
          <p:cNvPr id="102" name="図 101">
            <a:extLst>
              <a:ext uri="{FF2B5EF4-FFF2-40B4-BE49-F238E27FC236}">
                <a16:creationId xmlns:a16="http://schemas.microsoft.com/office/drawing/2014/main" id="{15527991-A7F6-47E1-9BB1-1C4D47C15A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6168" y="5149577"/>
            <a:ext cx="27517" cy="597495"/>
          </a:xfrm>
          <a:prstGeom prst="rect">
            <a:avLst/>
          </a:prstGeom>
        </p:spPr>
      </p:pic>
      <p:pic>
        <p:nvPicPr>
          <p:cNvPr id="103" name="図 102">
            <a:extLst>
              <a:ext uri="{FF2B5EF4-FFF2-40B4-BE49-F238E27FC236}">
                <a16:creationId xmlns:a16="http://schemas.microsoft.com/office/drawing/2014/main" id="{2AF62C05-6BEC-4494-85B1-9A452FBC7E11}"/>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1" y="6483365"/>
            <a:ext cx="4196888" cy="31631"/>
          </a:xfrm>
          <a:prstGeom prst="rect">
            <a:avLst/>
          </a:prstGeom>
        </p:spPr>
      </p:pic>
      <p:sp>
        <p:nvSpPr>
          <p:cNvPr id="110" name="テキスト ボックス 109">
            <a:extLst>
              <a:ext uri="{FF2B5EF4-FFF2-40B4-BE49-F238E27FC236}">
                <a16:creationId xmlns:a16="http://schemas.microsoft.com/office/drawing/2014/main" id="{17A9F3F0-63E5-45DA-A8E4-1C1E1F27F891}"/>
              </a:ext>
            </a:extLst>
          </p:cNvPr>
          <p:cNvSpPr txBox="1"/>
          <p:nvPr/>
        </p:nvSpPr>
        <p:spPr>
          <a:xfrm>
            <a:off x="6337311" y="3868989"/>
            <a:ext cx="1448779"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E</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sp>
        <p:nvSpPr>
          <p:cNvPr id="111" name="テキスト ボックス 110">
            <a:extLst>
              <a:ext uri="{FF2B5EF4-FFF2-40B4-BE49-F238E27FC236}">
                <a16:creationId xmlns:a16="http://schemas.microsoft.com/office/drawing/2014/main" id="{84524CFF-E0AD-4285-AC29-BFA7B52E7691}"/>
              </a:ext>
            </a:extLst>
          </p:cNvPr>
          <p:cNvSpPr txBox="1"/>
          <p:nvPr/>
        </p:nvSpPr>
        <p:spPr>
          <a:xfrm>
            <a:off x="6346979" y="4546209"/>
            <a:ext cx="1448114"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F</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sp>
        <p:nvSpPr>
          <p:cNvPr id="112" name="テキスト ボックス 111">
            <a:extLst>
              <a:ext uri="{FF2B5EF4-FFF2-40B4-BE49-F238E27FC236}">
                <a16:creationId xmlns:a16="http://schemas.microsoft.com/office/drawing/2014/main" id="{09C96A97-1065-44F7-A786-B7232B04C314}"/>
              </a:ext>
            </a:extLst>
          </p:cNvPr>
          <p:cNvSpPr txBox="1"/>
          <p:nvPr/>
        </p:nvSpPr>
        <p:spPr>
          <a:xfrm>
            <a:off x="6328311" y="5260763"/>
            <a:ext cx="1462668"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G</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pic>
        <p:nvPicPr>
          <p:cNvPr id="115" name="図 114">
            <a:extLst>
              <a:ext uri="{FF2B5EF4-FFF2-40B4-BE49-F238E27FC236}">
                <a16:creationId xmlns:a16="http://schemas.microsoft.com/office/drawing/2014/main" id="{2B1EA59A-7366-4DFC-A7AB-A6A4934C3BED}"/>
              </a:ext>
            </a:extLst>
          </p:cNvPr>
          <p:cNvPicPr>
            <a:picLocks noChangeAspect="1"/>
          </p:cNvPicPr>
          <p:nvPr/>
        </p:nvPicPr>
        <p:blipFill rotWithShape="1">
          <a:blip r:embed="rId5">
            <a:extLst>
              <a:ext uri="{28A0092B-C50C-407E-A947-70E740481C1C}">
                <a14:useLocalDpi xmlns:a14="http://schemas.microsoft.com/office/drawing/2010/main" val="0"/>
              </a:ext>
            </a:extLst>
          </a:blip>
          <a:srcRect l="3118" t="-19996" r="3118" b="-1"/>
          <a:stretch/>
        </p:blipFill>
        <p:spPr>
          <a:xfrm>
            <a:off x="5327241" y="5763485"/>
            <a:ext cx="4196888" cy="31631"/>
          </a:xfrm>
          <a:prstGeom prst="rect">
            <a:avLst/>
          </a:prstGeom>
        </p:spPr>
      </p:pic>
      <p:pic>
        <p:nvPicPr>
          <p:cNvPr id="116" name="図 115">
            <a:extLst>
              <a:ext uri="{FF2B5EF4-FFF2-40B4-BE49-F238E27FC236}">
                <a16:creationId xmlns:a16="http://schemas.microsoft.com/office/drawing/2014/main" id="{3A08EB08-93EE-4AA8-9F1B-76C2243BE9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347" y="5836215"/>
            <a:ext cx="27517" cy="597495"/>
          </a:xfrm>
          <a:prstGeom prst="rect">
            <a:avLst/>
          </a:prstGeom>
        </p:spPr>
      </p:pic>
      <p:sp>
        <p:nvSpPr>
          <p:cNvPr id="117" name="テキスト ボックス 116">
            <a:extLst>
              <a:ext uri="{FF2B5EF4-FFF2-40B4-BE49-F238E27FC236}">
                <a16:creationId xmlns:a16="http://schemas.microsoft.com/office/drawing/2014/main" id="{E87C6D24-0319-428C-AE5D-6EDD20A878E9}"/>
              </a:ext>
            </a:extLst>
          </p:cNvPr>
          <p:cNvSpPr txBox="1"/>
          <p:nvPr/>
        </p:nvSpPr>
        <p:spPr>
          <a:xfrm>
            <a:off x="6332123" y="5962250"/>
            <a:ext cx="1462969" cy="230832"/>
          </a:xfrm>
          <a:prstGeom prst="rect">
            <a:avLst/>
          </a:prstGeom>
          <a:noFill/>
        </p:spPr>
        <p:txBody>
          <a:bodyPr wrap="square" rtlCol="0">
            <a:spAutoFit/>
          </a:bodyPr>
          <a:lstStyle/>
          <a:p>
            <a:r>
              <a:rPr kumimoji="1" lang="en-US" altLang="ja-JP" sz="900" b="1" dirty="0">
                <a:solidFill>
                  <a:srgbClr val="1882A6"/>
                </a:solidFill>
                <a:latin typeface="游ゴシック" panose="020B0400000000000000" pitchFamily="50" charset="-128"/>
                <a:ea typeface="游ゴシック" panose="020B0400000000000000" pitchFamily="50" charset="-128"/>
              </a:rPr>
              <a:t>※</a:t>
            </a:r>
            <a:r>
              <a:rPr kumimoji="1" lang="ja-JP" altLang="en-US" sz="900" b="1" dirty="0">
                <a:solidFill>
                  <a:srgbClr val="1882A6"/>
                </a:solidFill>
                <a:latin typeface="游ゴシック" panose="020B0400000000000000" pitchFamily="50" charset="-128"/>
                <a:ea typeface="游ゴシック" panose="020B0400000000000000" pitchFamily="50" charset="-128"/>
              </a:rPr>
              <a:t>スポット名を記入</a:t>
            </a:r>
            <a:r>
              <a:rPr kumimoji="1" lang="en-US" altLang="ja-JP" sz="900" b="1" dirty="0">
                <a:solidFill>
                  <a:srgbClr val="1882A6"/>
                </a:solidFill>
                <a:latin typeface="游ゴシック" panose="020B0400000000000000" pitchFamily="50" charset="-128"/>
                <a:ea typeface="游ゴシック" panose="020B0400000000000000" pitchFamily="50" charset="-128"/>
              </a:rPr>
              <a:t>H</a:t>
            </a:r>
            <a:endParaRPr kumimoji="1" lang="ja-JP" altLang="en-US" sz="900" b="1" dirty="0">
              <a:solidFill>
                <a:srgbClr val="1882A6"/>
              </a:solidFill>
              <a:latin typeface="游ゴシック" panose="020B0400000000000000" pitchFamily="50" charset="-128"/>
              <a:ea typeface="游ゴシック" panose="020B0400000000000000" pitchFamily="50" charset="-128"/>
            </a:endParaRPr>
          </a:p>
        </p:txBody>
      </p:sp>
      <p:pic>
        <p:nvPicPr>
          <p:cNvPr id="125" name="図 124">
            <a:extLst>
              <a:ext uri="{FF2B5EF4-FFF2-40B4-BE49-F238E27FC236}">
                <a16:creationId xmlns:a16="http://schemas.microsoft.com/office/drawing/2014/main" id="{2AF930DC-EE84-46E0-8A0D-F910E4ED5E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2801" y="386487"/>
            <a:ext cx="1265767" cy="96654"/>
          </a:xfrm>
          <a:prstGeom prst="rect">
            <a:avLst/>
          </a:prstGeom>
        </p:spPr>
      </p:pic>
      <p:sp>
        <p:nvSpPr>
          <p:cNvPr id="136" name="テキスト ボックス 135">
            <a:extLst>
              <a:ext uri="{FF2B5EF4-FFF2-40B4-BE49-F238E27FC236}">
                <a16:creationId xmlns:a16="http://schemas.microsoft.com/office/drawing/2014/main" id="{C5B79446-50C9-48EB-82EC-F49462078727}"/>
              </a:ext>
            </a:extLst>
          </p:cNvPr>
          <p:cNvSpPr txBox="1"/>
          <p:nvPr/>
        </p:nvSpPr>
        <p:spPr>
          <a:xfrm>
            <a:off x="6283765" y="4072640"/>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tue</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137" name="テキスト ボックス 136">
            <a:extLst>
              <a:ext uri="{FF2B5EF4-FFF2-40B4-BE49-F238E27FC236}">
                <a16:creationId xmlns:a16="http://schemas.microsoft.com/office/drawing/2014/main" id="{46372EBD-16F7-419A-BE4C-014D4AC6BE76}"/>
              </a:ext>
            </a:extLst>
          </p:cNvPr>
          <p:cNvSpPr txBox="1"/>
          <p:nvPr/>
        </p:nvSpPr>
        <p:spPr>
          <a:xfrm>
            <a:off x="6283765" y="4734162"/>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 altLang="ja-JP" sz="500" b="1" dirty="0">
                <a:solidFill>
                  <a:srgbClr val="1882A6"/>
                </a:solidFill>
                <a:latin typeface="游ゴシック" panose="020B0400000000000000" pitchFamily="50" charset="-128"/>
                <a:ea typeface="游ゴシック" panose="020B0400000000000000" pitchFamily="50" charset="-128"/>
              </a:rPr>
              <a:t>tue</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138" name="テキスト ボックス 137">
            <a:extLst>
              <a:ext uri="{FF2B5EF4-FFF2-40B4-BE49-F238E27FC236}">
                <a16:creationId xmlns:a16="http://schemas.microsoft.com/office/drawing/2014/main" id="{A3A37CD8-2ADA-4FF5-9506-77B028F2EFA3}"/>
              </a:ext>
            </a:extLst>
          </p:cNvPr>
          <p:cNvSpPr txBox="1"/>
          <p:nvPr/>
        </p:nvSpPr>
        <p:spPr>
          <a:xfrm>
            <a:off x="6283765" y="5434814"/>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err="1">
                <a:solidFill>
                  <a:srgbClr val="1882A6"/>
                </a:solidFill>
                <a:latin typeface="游ゴシック" panose="020B0400000000000000" pitchFamily="50" charset="-128"/>
                <a:ea typeface="游ゴシック" panose="020B0400000000000000" pitchFamily="50" charset="-128"/>
              </a:rPr>
              <a:t>tue</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139" name="テキスト ボックス 138">
            <a:extLst>
              <a:ext uri="{FF2B5EF4-FFF2-40B4-BE49-F238E27FC236}">
                <a16:creationId xmlns:a16="http://schemas.microsoft.com/office/drawing/2014/main" id="{F94F905E-DEE6-4987-AA93-9A55931CB56E}"/>
              </a:ext>
            </a:extLst>
          </p:cNvPr>
          <p:cNvSpPr txBox="1"/>
          <p:nvPr/>
        </p:nvSpPr>
        <p:spPr>
          <a:xfrm>
            <a:off x="6283765" y="6132057"/>
            <a:ext cx="1502404" cy="169277"/>
          </a:xfrm>
          <a:prstGeom prst="rect">
            <a:avLst/>
          </a:prstGeom>
          <a:noFill/>
        </p:spPr>
        <p:txBody>
          <a:bodyPr wrap="square" rtlCol="0">
            <a:spAutoFit/>
          </a:bodyPr>
          <a:lstStyle/>
          <a:p>
            <a:r>
              <a:rPr kumimoji="1" lang="ja-JP" altLang="en-US" sz="500" b="1" dirty="0">
                <a:solidFill>
                  <a:srgbClr val="1882A6"/>
                </a:solidFill>
                <a:latin typeface="游ゴシック" panose="020B0400000000000000" pitchFamily="50" charset="-128"/>
                <a:ea typeface="游ゴシック" panose="020B0400000000000000" pitchFamily="50" charset="-128"/>
              </a:rPr>
              <a:t>［予定日時］ </a:t>
            </a:r>
            <a:r>
              <a:rPr kumimoji="1" lang="en-US" altLang="ja-JP" sz="500" b="1" dirty="0">
                <a:solidFill>
                  <a:srgbClr val="1882A6"/>
                </a:solidFill>
                <a:latin typeface="游ゴシック" panose="020B0400000000000000" pitchFamily="50" charset="-128"/>
                <a:ea typeface="游ゴシック" panose="020B0400000000000000" pitchFamily="50" charset="-128"/>
              </a:rPr>
              <a:t>X.XX</a:t>
            </a:r>
            <a:r>
              <a:rPr kumimoji="1" lang="ja-JP" altLang="en-US"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err="1">
                <a:solidFill>
                  <a:srgbClr val="1882A6"/>
                </a:solidFill>
                <a:latin typeface="游ゴシック" panose="020B0400000000000000" pitchFamily="50" charset="-128"/>
                <a:ea typeface="游ゴシック" panose="020B0400000000000000" pitchFamily="50" charset="-128"/>
              </a:rPr>
              <a:t>tue</a:t>
            </a:r>
            <a:r>
              <a:rPr kumimoji="1" lang="ja-JP" altLang="en" sz="500" b="1" dirty="0">
                <a:solidFill>
                  <a:srgbClr val="1882A6"/>
                </a:solidFill>
                <a:latin typeface="游ゴシック" panose="020B0400000000000000" pitchFamily="50" charset="-128"/>
                <a:ea typeface="游ゴシック" panose="020B0400000000000000" pitchFamily="50" charset="-128"/>
              </a:rPr>
              <a:t>） </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r>
              <a:rPr kumimoji="1" lang="en" altLang="ja-JP" sz="500" b="1" dirty="0">
                <a:solidFill>
                  <a:srgbClr val="1882A6"/>
                </a:solidFill>
                <a:latin typeface="游ゴシック" panose="020B0400000000000000" pitchFamily="50" charset="-128"/>
                <a:ea typeface="游ゴシック" panose="020B0400000000000000" pitchFamily="50" charset="-128"/>
              </a:rPr>
              <a:t>:</a:t>
            </a:r>
            <a:r>
              <a:rPr kumimoji="1" lang="en-US" altLang="ja-JP" sz="500" b="1" dirty="0">
                <a:solidFill>
                  <a:srgbClr val="1882A6"/>
                </a:solidFill>
                <a:latin typeface="游ゴシック" panose="020B0400000000000000" pitchFamily="50" charset="-128"/>
                <a:ea typeface="游ゴシック" panose="020B0400000000000000" pitchFamily="50" charset="-128"/>
              </a:rPr>
              <a:t>00</a:t>
            </a:r>
            <a:endParaRPr kumimoji="1" lang="ja-JP" altLang="en-US" sz="500" b="1" dirty="0">
              <a:solidFill>
                <a:srgbClr val="1882A6"/>
              </a:solidFill>
              <a:latin typeface="游ゴシック" panose="020B0400000000000000" pitchFamily="50" charset="-128"/>
              <a:ea typeface="游ゴシック" panose="020B0400000000000000" pitchFamily="50" charset="-128"/>
            </a:endParaRPr>
          </a:p>
        </p:txBody>
      </p:sp>
      <p:sp>
        <p:nvSpPr>
          <p:cNvPr id="143" name="テキスト ボックス 142">
            <a:extLst>
              <a:ext uri="{FF2B5EF4-FFF2-40B4-BE49-F238E27FC236}">
                <a16:creationId xmlns:a16="http://schemas.microsoft.com/office/drawing/2014/main" id="{115CF6CE-FAAE-40A9-955D-63586527750C}"/>
              </a:ext>
            </a:extLst>
          </p:cNvPr>
          <p:cNvSpPr txBox="1"/>
          <p:nvPr/>
        </p:nvSpPr>
        <p:spPr>
          <a:xfrm>
            <a:off x="7889101" y="3909500"/>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44" name="テキスト ボックス 143">
            <a:extLst>
              <a:ext uri="{FF2B5EF4-FFF2-40B4-BE49-F238E27FC236}">
                <a16:creationId xmlns:a16="http://schemas.microsoft.com/office/drawing/2014/main" id="{629349A9-294D-4A4B-A3BE-72308E5BC6CE}"/>
              </a:ext>
            </a:extLst>
          </p:cNvPr>
          <p:cNvSpPr txBox="1"/>
          <p:nvPr/>
        </p:nvSpPr>
        <p:spPr>
          <a:xfrm>
            <a:off x="7889101" y="4549108"/>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45" name="テキスト ボックス 144">
            <a:extLst>
              <a:ext uri="{FF2B5EF4-FFF2-40B4-BE49-F238E27FC236}">
                <a16:creationId xmlns:a16="http://schemas.microsoft.com/office/drawing/2014/main" id="{E2ABE1AA-9E32-4458-ADDF-DD04571A7371}"/>
              </a:ext>
            </a:extLst>
          </p:cNvPr>
          <p:cNvSpPr txBox="1"/>
          <p:nvPr/>
        </p:nvSpPr>
        <p:spPr>
          <a:xfrm>
            <a:off x="7889101" y="5243811"/>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46" name="テキスト ボックス 145">
            <a:extLst>
              <a:ext uri="{FF2B5EF4-FFF2-40B4-BE49-F238E27FC236}">
                <a16:creationId xmlns:a16="http://schemas.microsoft.com/office/drawing/2014/main" id="{725089CD-6B5F-4976-B60E-191546197478}"/>
              </a:ext>
            </a:extLst>
          </p:cNvPr>
          <p:cNvSpPr txBox="1"/>
          <p:nvPr/>
        </p:nvSpPr>
        <p:spPr>
          <a:xfrm>
            <a:off x="7889101" y="5955395"/>
            <a:ext cx="1617179" cy="312393"/>
          </a:xfrm>
          <a:prstGeom prst="rect">
            <a:avLst/>
          </a:prstGeom>
          <a:noFill/>
        </p:spPr>
        <p:txBody>
          <a:bodyPr wrap="square" rtlCol="0">
            <a:spAutoFit/>
          </a:bodyPr>
          <a:lstStyle/>
          <a:p>
            <a:pP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a:t>
            </a:r>
            <a:r>
              <a:rPr kumimoji="1" lang="en-US" altLang="ja-JP" sz="500" dirty="0">
                <a:solidFill>
                  <a:srgbClr val="5A5757"/>
                </a:solidFill>
                <a:latin typeface="游ゴシック" panose="020B0400000000000000" pitchFamily="50" charset="-128"/>
                <a:ea typeface="游ゴシック" panose="020B0400000000000000" pitchFamily="50" charset="-128"/>
              </a:rPr>
              <a:t>000-0000 XX</a:t>
            </a:r>
            <a:r>
              <a:rPr kumimoji="1" lang="ja-JP" altLang="en-US" sz="500" dirty="0">
                <a:solidFill>
                  <a:srgbClr val="5A5757"/>
                </a:solidFill>
                <a:latin typeface="游ゴシック" panose="020B0400000000000000" pitchFamily="50" charset="-128"/>
                <a:ea typeface="游ゴシック" panose="020B0400000000000000" pitchFamily="50" charset="-128"/>
              </a:rPr>
              <a:t>県</a:t>
            </a:r>
            <a:r>
              <a:rPr kumimoji="1" lang="en-US" altLang="ja-JP" sz="500" dirty="0">
                <a:solidFill>
                  <a:srgbClr val="5A5757"/>
                </a:solidFill>
                <a:latin typeface="游ゴシック" panose="020B0400000000000000" pitchFamily="50" charset="-128"/>
                <a:ea typeface="游ゴシック" panose="020B0400000000000000" pitchFamily="50" charset="-128"/>
              </a:rPr>
              <a:t>XXXXXXXXX000-00</a:t>
            </a:r>
          </a:p>
          <a:p>
            <a:pPr>
              <a:lnSpc>
                <a:spcPct val="150000"/>
              </a:lnSpc>
            </a:pPr>
            <a:r>
              <a:rPr kumimoji="1" lang="en" altLang="ja-JP" sz="500" dirty="0">
                <a:solidFill>
                  <a:srgbClr val="5A5757"/>
                </a:solidFill>
                <a:latin typeface="游ゴシック" panose="020B0400000000000000" pitchFamily="50" charset="-128"/>
                <a:ea typeface="游ゴシック" panose="020B0400000000000000" pitchFamily="50" charset="-128"/>
              </a:rPr>
              <a:t>TEL 000-000-0000</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30" name="図プレースホルダー 29">
            <a:extLst>
              <a:ext uri="{FF2B5EF4-FFF2-40B4-BE49-F238E27FC236}">
                <a16:creationId xmlns:a16="http://schemas.microsoft.com/office/drawing/2014/main" id="{317F57D8-C734-4A3F-AE6C-A02E7D6133CF}"/>
              </a:ext>
            </a:extLst>
          </p:cNvPr>
          <p:cNvSpPr>
            <a:spLocks noGrp="1"/>
          </p:cNvSpPr>
          <p:nvPr>
            <p:ph type="pic" sz="quarter" idx="14"/>
          </p:nvPr>
        </p:nvSpPr>
        <p:spPr/>
      </p:sp>
      <p:sp>
        <p:nvSpPr>
          <p:cNvPr id="32" name="図プレースホルダー 31">
            <a:extLst>
              <a:ext uri="{FF2B5EF4-FFF2-40B4-BE49-F238E27FC236}">
                <a16:creationId xmlns:a16="http://schemas.microsoft.com/office/drawing/2014/main" id="{70A8F11B-708F-4312-B81B-389A629AB640}"/>
              </a:ext>
            </a:extLst>
          </p:cNvPr>
          <p:cNvSpPr>
            <a:spLocks noGrp="1"/>
          </p:cNvSpPr>
          <p:nvPr>
            <p:ph type="pic" sz="quarter" idx="15"/>
          </p:nvPr>
        </p:nvSpPr>
        <p:spPr/>
      </p:sp>
      <p:sp>
        <p:nvSpPr>
          <p:cNvPr id="40" name="図プレースホルダー 39">
            <a:extLst>
              <a:ext uri="{FF2B5EF4-FFF2-40B4-BE49-F238E27FC236}">
                <a16:creationId xmlns:a16="http://schemas.microsoft.com/office/drawing/2014/main" id="{211C6BE1-46E5-49D8-935D-AE136545B1C5}"/>
              </a:ext>
            </a:extLst>
          </p:cNvPr>
          <p:cNvSpPr>
            <a:spLocks noGrp="1"/>
          </p:cNvSpPr>
          <p:nvPr>
            <p:ph type="pic" sz="quarter" idx="16"/>
          </p:nvPr>
        </p:nvSpPr>
        <p:spPr/>
      </p:sp>
      <p:sp>
        <p:nvSpPr>
          <p:cNvPr id="42" name="図プレースホルダー 41">
            <a:extLst>
              <a:ext uri="{FF2B5EF4-FFF2-40B4-BE49-F238E27FC236}">
                <a16:creationId xmlns:a16="http://schemas.microsoft.com/office/drawing/2014/main" id="{2E5D2880-0578-48E3-86A9-E9DD0D126A21}"/>
              </a:ext>
            </a:extLst>
          </p:cNvPr>
          <p:cNvSpPr>
            <a:spLocks noGrp="1"/>
          </p:cNvSpPr>
          <p:nvPr>
            <p:ph type="pic" sz="quarter" idx="17"/>
          </p:nvPr>
        </p:nvSpPr>
        <p:spPr/>
      </p:sp>
      <p:sp>
        <p:nvSpPr>
          <p:cNvPr id="44" name="図プレースホルダー 43">
            <a:extLst>
              <a:ext uri="{FF2B5EF4-FFF2-40B4-BE49-F238E27FC236}">
                <a16:creationId xmlns:a16="http://schemas.microsoft.com/office/drawing/2014/main" id="{4CCAC27A-1A9D-4989-AE70-9866F9645CD8}"/>
              </a:ext>
            </a:extLst>
          </p:cNvPr>
          <p:cNvSpPr>
            <a:spLocks noGrp="1"/>
          </p:cNvSpPr>
          <p:nvPr>
            <p:ph type="pic" sz="quarter" idx="23"/>
          </p:nvPr>
        </p:nvSpPr>
        <p:spPr/>
      </p:sp>
      <p:sp>
        <p:nvSpPr>
          <p:cNvPr id="46" name="図プレースホルダー 45">
            <a:extLst>
              <a:ext uri="{FF2B5EF4-FFF2-40B4-BE49-F238E27FC236}">
                <a16:creationId xmlns:a16="http://schemas.microsoft.com/office/drawing/2014/main" id="{5CB57A5D-49E1-4C26-AA76-EAD4EA84E6E3}"/>
              </a:ext>
            </a:extLst>
          </p:cNvPr>
          <p:cNvSpPr>
            <a:spLocks noGrp="1"/>
          </p:cNvSpPr>
          <p:nvPr>
            <p:ph type="pic" sz="quarter" idx="24"/>
          </p:nvPr>
        </p:nvSpPr>
        <p:spPr/>
      </p:sp>
      <p:sp>
        <p:nvSpPr>
          <p:cNvPr id="48" name="図プレースホルダー 47">
            <a:extLst>
              <a:ext uri="{FF2B5EF4-FFF2-40B4-BE49-F238E27FC236}">
                <a16:creationId xmlns:a16="http://schemas.microsoft.com/office/drawing/2014/main" id="{745E21F7-57C1-4ADA-A28A-BFDC12721594}"/>
              </a:ext>
            </a:extLst>
          </p:cNvPr>
          <p:cNvSpPr>
            <a:spLocks noGrp="1"/>
          </p:cNvSpPr>
          <p:nvPr>
            <p:ph type="pic" sz="quarter" idx="25"/>
          </p:nvPr>
        </p:nvSpPr>
        <p:spPr/>
      </p:sp>
      <p:sp>
        <p:nvSpPr>
          <p:cNvPr id="50" name="図プレースホルダー 49">
            <a:extLst>
              <a:ext uri="{FF2B5EF4-FFF2-40B4-BE49-F238E27FC236}">
                <a16:creationId xmlns:a16="http://schemas.microsoft.com/office/drawing/2014/main" id="{F813D2D4-5E85-4144-B515-8A63BD7373AB}"/>
              </a:ext>
            </a:extLst>
          </p:cNvPr>
          <p:cNvSpPr>
            <a:spLocks noGrp="1"/>
          </p:cNvSpPr>
          <p:nvPr>
            <p:ph type="pic" sz="quarter" idx="26"/>
          </p:nvPr>
        </p:nvSpPr>
        <p:spPr/>
      </p:sp>
      <p:sp>
        <p:nvSpPr>
          <p:cNvPr id="52" name="図プレースホルダー 51">
            <a:extLst>
              <a:ext uri="{FF2B5EF4-FFF2-40B4-BE49-F238E27FC236}">
                <a16:creationId xmlns:a16="http://schemas.microsoft.com/office/drawing/2014/main" id="{98FADACA-273D-4E91-B194-5C5B97F86A7D}"/>
              </a:ext>
            </a:extLst>
          </p:cNvPr>
          <p:cNvSpPr>
            <a:spLocks noGrp="1"/>
          </p:cNvSpPr>
          <p:nvPr>
            <p:ph type="pic" sz="quarter" idx="27"/>
          </p:nvPr>
        </p:nvSpPr>
        <p:spPr/>
      </p:sp>
      <p:sp>
        <p:nvSpPr>
          <p:cNvPr id="55" name="図プレースホルダー 54">
            <a:extLst>
              <a:ext uri="{FF2B5EF4-FFF2-40B4-BE49-F238E27FC236}">
                <a16:creationId xmlns:a16="http://schemas.microsoft.com/office/drawing/2014/main" id="{18349A74-D423-4268-88C0-EC74C1AECE77}"/>
              </a:ext>
            </a:extLst>
          </p:cNvPr>
          <p:cNvSpPr>
            <a:spLocks noGrp="1"/>
          </p:cNvSpPr>
          <p:nvPr>
            <p:ph type="pic" sz="quarter" idx="28"/>
          </p:nvPr>
        </p:nvSpPr>
        <p:spPr/>
      </p:sp>
    </p:spTree>
    <p:extLst>
      <p:ext uri="{BB962C8B-B14F-4D97-AF65-F5344CB8AC3E}">
        <p14:creationId xmlns:p14="http://schemas.microsoft.com/office/powerpoint/2010/main" val="64181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正方形/長方形 175">
            <a:extLst>
              <a:ext uri="{FF2B5EF4-FFF2-40B4-BE49-F238E27FC236}">
                <a16:creationId xmlns:a16="http://schemas.microsoft.com/office/drawing/2014/main" id="{3108B3D8-DF72-45EB-A2BB-C9E2763ABBB9}"/>
              </a:ext>
            </a:extLst>
          </p:cNvPr>
          <p:cNvSpPr/>
          <p:nvPr/>
        </p:nvSpPr>
        <p:spPr>
          <a:xfrm>
            <a:off x="0" y="0"/>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16" name="正方形/長方形 115">
            <a:extLst>
              <a:ext uri="{FF2B5EF4-FFF2-40B4-BE49-F238E27FC236}">
                <a16:creationId xmlns:a16="http://schemas.microsoft.com/office/drawing/2014/main" id="{1CE87B42-44CD-4919-9D32-8169B100455A}"/>
              </a:ext>
            </a:extLst>
          </p:cNvPr>
          <p:cNvSpPr/>
          <p:nvPr/>
        </p:nvSpPr>
        <p:spPr>
          <a:xfrm>
            <a:off x="0" y="0"/>
            <a:ext cx="4953000" cy="6849999"/>
          </a:xfrm>
          <a:prstGeom prst="rect">
            <a:avLst/>
          </a:prstGeom>
          <a:solidFill>
            <a:srgbClr val="F7C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117" name="図 116">
            <a:extLst>
              <a:ext uri="{FF2B5EF4-FFF2-40B4-BE49-F238E27FC236}">
                <a16:creationId xmlns:a16="http://schemas.microsoft.com/office/drawing/2014/main" id="{2AE1CAED-ABC8-4933-B280-6F7D905C4E3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8464"/>
            <a:ext cx="4953000" cy="6841536"/>
          </a:xfrm>
          <a:prstGeom prst="rect">
            <a:avLst/>
          </a:prstGeom>
        </p:spPr>
      </p:pic>
      <p:pic>
        <p:nvPicPr>
          <p:cNvPr id="118" name="図 117">
            <a:extLst>
              <a:ext uri="{FF2B5EF4-FFF2-40B4-BE49-F238E27FC236}">
                <a16:creationId xmlns:a16="http://schemas.microsoft.com/office/drawing/2014/main" id="{D4EE9AF0-68B7-4A64-927B-779BA6C3A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61" y="413812"/>
            <a:ext cx="4350756" cy="6233881"/>
          </a:xfrm>
          <a:prstGeom prst="rect">
            <a:avLst/>
          </a:prstGeom>
        </p:spPr>
      </p:pic>
      <p:pic>
        <p:nvPicPr>
          <p:cNvPr id="122" name="図 121">
            <a:extLst>
              <a:ext uri="{FF2B5EF4-FFF2-40B4-BE49-F238E27FC236}">
                <a16:creationId xmlns:a16="http://schemas.microsoft.com/office/drawing/2014/main" id="{D477B499-7DC7-4413-AEC3-535E27485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965" y="153507"/>
            <a:ext cx="1492949" cy="447885"/>
          </a:xfrm>
          <a:prstGeom prst="rect">
            <a:avLst/>
          </a:prstGeom>
        </p:spPr>
      </p:pic>
      <p:pic>
        <p:nvPicPr>
          <p:cNvPr id="131" name="図 130">
            <a:extLst>
              <a:ext uri="{FF2B5EF4-FFF2-40B4-BE49-F238E27FC236}">
                <a16:creationId xmlns:a16="http://schemas.microsoft.com/office/drawing/2014/main" id="{B22FC914-7350-47CA-91CC-7BB3B6F150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324" y="388820"/>
            <a:ext cx="474231" cy="96603"/>
          </a:xfrm>
          <a:prstGeom prst="rect">
            <a:avLst/>
          </a:prstGeom>
        </p:spPr>
      </p:pic>
      <p:pic>
        <p:nvPicPr>
          <p:cNvPr id="168" name="図 167">
            <a:extLst>
              <a:ext uri="{FF2B5EF4-FFF2-40B4-BE49-F238E27FC236}">
                <a16:creationId xmlns:a16="http://schemas.microsoft.com/office/drawing/2014/main" id="{ABB94748-2727-4113-AA5C-27B7555335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972" y="711027"/>
            <a:ext cx="0" cy="0"/>
          </a:xfrm>
          <a:prstGeom prst="rect">
            <a:avLst/>
          </a:prstGeom>
        </p:spPr>
      </p:pic>
      <p:sp>
        <p:nvSpPr>
          <p:cNvPr id="178" name="正方形/長方形 177">
            <a:extLst>
              <a:ext uri="{FF2B5EF4-FFF2-40B4-BE49-F238E27FC236}">
                <a16:creationId xmlns:a16="http://schemas.microsoft.com/office/drawing/2014/main" id="{9BC67558-2157-4956-90DD-BFA451D6B174}"/>
              </a:ext>
            </a:extLst>
          </p:cNvPr>
          <p:cNvSpPr/>
          <p:nvPr/>
        </p:nvSpPr>
        <p:spPr>
          <a:xfrm>
            <a:off x="4953000" y="0"/>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79" name="正方形/長方形 178">
            <a:extLst>
              <a:ext uri="{FF2B5EF4-FFF2-40B4-BE49-F238E27FC236}">
                <a16:creationId xmlns:a16="http://schemas.microsoft.com/office/drawing/2014/main" id="{F6B809B3-9BF9-4D56-8FEC-E97562098B41}"/>
              </a:ext>
            </a:extLst>
          </p:cNvPr>
          <p:cNvSpPr/>
          <p:nvPr/>
        </p:nvSpPr>
        <p:spPr>
          <a:xfrm>
            <a:off x="4953000" y="0"/>
            <a:ext cx="4953000" cy="6849999"/>
          </a:xfrm>
          <a:prstGeom prst="rect">
            <a:avLst/>
          </a:prstGeom>
          <a:solidFill>
            <a:srgbClr val="F7C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180" name="図 179">
            <a:extLst>
              <a:ext uri="{FF2B5EF4-FFF2-40B4-BE49-F238E27FC236}">
                <a16:creationId xmlns:a16="http://schemas.microsoft.com/office/drawing/2014/main" id="{AE108231-3573-4BD3-9928-E2A885D00E7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53000" y="8464"/>
            <a:ext cx="4953000" cy="6841536"/>
          </a:xfrm>
          <a:prstGeom prst="rect">
            <a:avLst/>
          </a:prstGeom>
        </p:spPr>
      </p:pic>
      <p:pic>
        <p:nvPicPr>
          <p:cNvPr id="181" name="図 180">
            <a:extLst>
              <a:ext uri="{FF2B5EF4-FFF2-40B4-BE49-F238E27FC236}">
                <a16:creationId xmlns:a16="http://schemas.microsoft.com/office/drawing/2014/main" id="{39DD2FC1-AB54-4309-B2C6-EA095BCB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061" y="413812"/>
            <a:ext cx="4350756" cy="6233881"/>
          </a:xfrm>
          <a:prstGeom prst="rect">
            <a:avLst/>
          </a:prstGeom>
        </p:spPr>
      </p:pic>
      <p:pic>
        <p:nvPicPr>
          <p:cNvPr id="183" name="図 182">
            <a:extLst>
              <a:ext uri="{FF2B5EF4-FFF2-40B4-BE49-F238E27FC236}">
                <a16:creationId xmlns:a16="http://schemas.microsoft.com/office/drawing/2014/main" id="{41BC1AF9-8B2C-430F-AD1D-1D9C68878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965" y="153507"/>
            <a:ext cx="1492949" cy="447885"/>
          </a:xfrm>
          <a:prstGeom prst="rect">
            <a:avLst/>
          </a:prstGeom>
        </p:spPr>
      </p:pic>
      <p:pic>
        <p:nvPicPr>
          <p:cNvPr id="184" name="図 183">
            <a:extLst>
              <a:ext uri="{FF2B5EF4-FFF2-40B4-BE49-F238E27FC236}">
                <a16:creationId xmlns:a16="http://schemas.microsoft.com/office/drawing/2014/main" id="{6B7C6114-C95D-4CAE-A6B7-CFE8E669B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1324" y="388820"/>
            <a:ext cx="474231" cy="96603"/>
          </a:xfrm>
          <a:prstGeom prst="rect">
            <a:avLst/>
          </a:prstGeom>
        </p:spPr>
      </p:pic>
      <p:pic>
        <p:nvPicPr>
          <p:cNvPr id="188" name="図 187">
            <a:extLst>
              <a:ext uri="{FF2B5EF4-FFF2-40B4-BE49-F238E27FC236}">
                <a16:creationId xmlns:a16="http://schemas.microsoft.com/office/drawing/2014/main" id="{6C1E674E-55A6-4A06-89F3-FA7D39BCC0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0972" y="711027"/>
            <a:ext cx="0" cy="0"/>
          </a:xfrm>
          <a:prstGeom prst="rect">
            <a:avLst/>
          </a:prstGeom>
        </p:spPr>
      </p:pic>
      <p:sp>
        <p:nvSpPr>
          <p:cNvPr id="36" name="図プレースホルダー 35">
            <a:extLst>
              <a:ext uri="{FF2B5EF4-FFF2-40B4-BE49-F238E27FC236}">
                <a16:creationId xmlns:a16="http://schemas.microsoft.com/office/drawing/2014/main" id="{4580DC99-800F-47C3-85DA-1939134023C1}"/>
              </a:ext>
            </a:extLst>
          </p:cNvPr>
          <p:cNvSpPr>
            <a:spLocks noGrp="1"/>
          </p:cNvSpPr>
          <p:nvPr>
            <p:ph type="pic" sz="quarter" idx="14"/>
          </p:nvPr>
        </p:nvSpPr>
        <p:spPr>
          <a:xfrm>
            <a:off x="572720" y="1422380"/>
            <a:ext cx="1831146" cy="2351459"/>
          </a:xfrm>
        </p:spPr>
      </p:sp>
      <p:sp>
        <p:nvSpPr>
          <p:cNvPr id="37" name="図プレースホルダー 36">
            <a:extLst>
              <a:ext uri="{FF2B5EF4-FFF2-40B4-BE49-F238E27FC236}">
                <a16:creationId xmlns:a16="http://schemas.microsoft.com/office/drawing/2014/main" id="{A5A54CFC-CBF5-4936-9905-079C9FA826C3}"/>
              </a:ext>
            </a:extLst>
          </p:cNvPr>
          <p:cNvSpPr>
            <a:spLocks noGrp="1"/>
          </p:cNvSpPr>
          <p:nvPr>
            <p:ph type="pic" sz="quarter" idx="15"/>
          </p:nvPr>
        </p:nvSpPr>
        <p:spPr>
          <a:xfrm>
            <a:off x="2561138" y="1422380"/>
            <a:ext cx="1831146" cy="2351459"/>
          </a:xfrm>
        </p:spPr>
      </p:sp>
      <p:sp>
        <p:nvSpPr>
          <p:cNvPr id="38" name="図プレースホルダー 37">
            <a:extLst>
              <a:ext uri="{FF2B5EF4-FFF2-40B4-BE49-F238E27FC236}">
                <a16:creationId xmlns:a16="http://schemas.microsoft.com/office/drawing/2014/main" id="{E5361D71-7C7C-45CC-9742-CF68B7415D9A}"/>
              </a:ext>
            </a:extLst>
          </p:cNvPr>
          <p:cNvSpPr>
            <a:spLocks noGrp="1"/>
          </p:cNvSpPr>
          <p:nvPr>
            <p:ph type="pic" sz="quarter" idx="16"/>
          </p:nvPr>
        </p:nvSpPr>
        <p:spPr>
          <a:xfrm>
            <a:off x="572720" y="3837450"/>
            <a:ext cx="1831146" cy="2351459"/>
          </a:xfrm>
        </p:spPr>
      </p:sp>
      <p:sp>
        <p:nvSpPr>
          <p:cNvPr id="39" name="図プレースホルダー 38">
            <a:extLst>
              <a:ext uri="{FF2B5EF4-FFF2-40B4-BE49-F238E27FC236}">
                <a16:creationId xmlns:a16="http://schemas.microsoft.com/office/drawing/2014/main" id="{AFAA01B3-6801-45C4-AC68-FB1369A5EC8C}"/>
              </a:ext>
            </a:extLst>
          </p:cNvPr>
          <p:cNvSpPr>
            <a:spLocks noGrp="1"/>
          </p:cNvSpPr>
          <p:nvPr>
            <p:ph type="pic" sz="quarter" idx="17"/>
          </p:nvPr>
        </p:nvSpPr>
        <p:spPr>
          <a:xfrm>
            <a:off x="2561138" y="3837450"/>
            <a:ext cx="1831146" cy="2351459"/>
          </a:xfrm>
        </p:spPr>
      </p:sp>
      <p:sp>
        <p:nvSpPr>
          <p:cNvPr id="40" name="図プレースホルダー 39">
            <a:extLst>
              <a:ext uri="{FF2B5EF4-FFF2-40B4-BE49-F238E27FC236}">
                <a16:creationId xmlns:a16="http://schemas.microsoft.com/office/drawing/2014/main" id="{A44ABA0B-360C-4419-909D-3F4699CA33D1}"/>
              </a:ext>
            </a:extLst>
          </p:cNvPr>
          <p:cNvSpPr>
            <a:spLocks noGrp="1"/>
          </p:cNvSpPr>
          <p:nvPr>
            <p:ph type="pic" sz="quarter" idx="18"/>
          </p:nvPr>
        </p:nvSpPr>
        <p:spPr>
          <a:xfrm>
            <a:off x="5525720" y="1422380"/>
            <a:ext cx="1831146" cy="2351459"/>
          </a:xfrm>
        </p:spPr>
      </p:sp>
      <p:sp>
        <p:nvSpPr>
          <p:cNvPr id="41" name="図プレースホルダー 40">
            <a:extLst>
              <a:ext uri="{FF2B5EF4-FFF2-40B4-BE49-F238E27FC236}">
                <a16:creationId xmlns:a16="http://schemas.microsoft.com/office/drawing/2014/main" id="{216FE0E8-B910-4D4B-A2F3-821AD8A6D384}"/>
              </a:ext>
            </a:extLst>
          </p:cNvPr>
          <p:cNvSpPr>
            <a:spLocks noGrp="1"/>
          </p:cNvSpPr>
          <p:nvPr>
            <p:ph type="pic" sz="quarter" idx="19"/>
          </p:nvPr>
        </p:nvSpPr>
        <p:spPr>
          <a:xfrm>
            <a:off x="7514138" y="1422380"/>
            <a:ext cx="1831146" cy="2351459"/>
          </a:xfrm>
        </p:spPr>
      </p:sp>
      <p:sp>
        <p:nvSpPr>
          <p:cNvPr id="42" name="図プレースホルダー 41">
            <a:extLst>
              <a:ext uri="{FF2B5EF4-FFF2-40B4-BE49-F238E27FC236}">
                <a16:creationId xmlns:a16="http://schemas.microsoft.com/office/drawing/2014/main" id="{A1F147EA-CDA0-4F38-A56C-3B315039DAE4}"/>
              </a:ext>
            </a:extLst>
          </p:cNvPr>
          <p:cNvSpPr>
            <a:spLocks noGrp="1"/>
          </p:cNvSpPr>
          <p:nvPr>
            <p:ph type="pic" sz="quarter" idx="20"/>
          </p:nvPr>
        </p:nvSpPr>
        <p:spPr>
          <a:xfrm>
            <a:off x="5525720" y="3837450"/>
            <a:ext cx="1831146" cy="2351459"/>
          </a:xfrm>
        </p:spPr>
      </p:sp>
      <p:sp>
        <p:nvSpPr>
          <p:cNvPr id="43" name="図プレースホルダー 42">
            <a:extLst>
              <a:ext uri="{FF2B5EF4-FFF2-40B4-BE49-F238E27FC236}">
                <a16:creationId xmlns:a16="http://schemas.microsoft.com/office/drawing/2014/main" id="{5F4C1EF0-1F28-4CB2-BDA6-ECD8645E6CD6}"/>
              </a:ext>
            </a:extLst>
          </p:cNvPr>
          <p:cNvSpPr>
            <a:spLocks noGrp="1"/>
          </p:cNvSpPr>
          <p:nvPr>
            <p:ph type="pic" sz="quarter" idx="21"/>
          </p:nvPr>
        </p:nvSpPr>
        <p:spPr>
          <a:xfrm>
            <a:off x="7514138" y="3837450"/>
            <a:ext cx="1831146" cy="2351459"/>
          </a:xfrm>
        </p:spPr>
      </p:sp>
      <p:sp>
        <p:nvSpPr>
          <p:cNvPr id="44" name="正方形/長方形 43">
            <a:extLst>
              <a:ext uri="{FF2B5EF4-FFF2-40B4-BE49-F238E27FC236}">
                <a16:creationId xmlns:a16="http://schemas.microsoft.com/office/drawing/2014/main" id="{CADC35D4-FBFC-4E27-A505-A483B4EC30D3}"/>
              </a:ext>
            </a:extLst>
          </p:cNvPr>
          <p:cNvSpPr/>
          <p:nvPr/>
        </p:nvSpPr>
        <p:spPr>
          <a:xfrm>
            <a:off x="300061" y="852851"/>
            <a:ext cx="4350756" cy="307777"/>
          </a:xfrm>
          <a:prstGeom prst="rect">
            <a:avLst/>
          </a:prstGeom>
        </p:spPr>
        <p:txBody>
          <a:bodyPr wrap="square">
            <a:spAutoFit/>
          </a:bodyPr>
          <a:lstStyle/>
          <a:p>
            <a:pPr algn="ctr"/>
            <a:r>
              <a:rPr lang="ja-JP" altLang="en-US" sz="1400" b="1" dirty="0">
                <a:solidFill>
                  <a:srgbClr val="F08E91"/>
                </a:solidFill>
                <a:latin typeface="游ゴシック" panose="020B0400000000000000" pitchFamily="50" charset="-128"/>
                <a:ea typeface="游ゴシック" panose="020B0400000000000000" pitchFamily="50" charset="-128"/>
              </a:rPr>
              <a:t>＃</a:t>
            </a:r>
            <a:r>
              <a:rPr lang="en-US" altLang="ja-JP" sz="1400" b="1" dirty="0">
                <a:solidFill>
                  <a:srgbClr val="F08E91"/>
                </a:solidFill>
                <a:latin typeface="游ゴシック" panose="020B0400000000000000" pitchFamily="50" charset="-128"/>
                <a:ea typeface="游ゴシック" panose="020B0400000000000000" pitchFamily="50" charset="-128"/>
              </a:rPr>
              <a:t>XX</a:t>
            </a:r>
            <a:r>
              <a:rPr lang="ja-JP" altLang="en-US" sz="1400" b="1" dirty="0">
                <a:solidFill>
                  <a:srgbClr val="F08E91"/>
                </a:solidFill>
                <a:latin typeface="游ゴシック" panose="020B0400000000000000" pitchFamily="50" charset="-128"/>
                <a:ea typeface="游ゴシック" panose="020B0400000000000000" pitchFamily="50" charset="-128"/>
              </a:rPr>
              <a:t>旅</a:t>
            </a:r>
            <a:r>
              <a:rPr lang="en-US" altLang="ja-JP" sz="1400" b="1" dirty="0">
                <a:solidFill>
                  <a:srgbClr val="F08E91"/>
                </a:solidFill>
                <a:latin typeface="游ゴシック" panose="020B0400000000000000" pitchFamily="50" charset="-128"/>
                <a:ea typeface="游ゴシック" panose="020B0400000000000000" pitchFamily="50" charset="-128"/>
              </a:rPr>
              <a:t>20XX</a:t>
            </a:r>
            <a:endParaRPr lang="ja-JP" altLang="en-US" sz="1400" b="1" dirty="0">
              <a:solidFill>
                <a:srgbClr val="F08E91"/>
              </a:solidFill>
              <a:latin typeface="游ゴシック" panose="020B0400000000000000" pitchFamily="50" charset="-128"/>
              <a:ea typeface="游ゴシック" panose="020B0400000000000000" pitchFamily="50" charset="-128"/>
            </a:endParaRPr>
          </a:p>
        </p:txBody>
      </p:sp>
      <p:sp>
        <p:nvSpPr>
          <p:cNvPr id="45" name="正方形/長方形 44">
            <a:extLst>
              <a:ext uri="{FF2B5EF4-FFF2-40B4-BE49-F238E27FC236}">
                <a16:creationId xmlns:a16="http://schemas.microsoft.com/office/drawing/2014/main" id="{B9305222-2CD4-4C9D-8F2C-DAA593D87CC3}"/>
              </a:ext>
            </a:extLst>
          </p:cNvPr>
          <p:cNvSpPr/>
          <p:nvPr/>
        </p:nvSpPr>
        <p:spPr>
          <a:xfrm>
            <a:off x="5253061" y="852851"/>
            <a:ext cx="4350756" cy="307777"/>
          </a:xfrm>
          <a:prstGeom prst="rect">
            <a:avLst/>
          </a:prstGeom>
        </p:spPr>
        <p:txBody>
          <a:bodyPr wrap="square">
            <a:spAutoFit/>
          </a:bodyPr>
          <a:lstStyle/>
          <a:p>
            <a:pPr algn="ctr"/>
            <a:r>
              <a:rPr lang="ja-JP" altLang="en-US" sz="1400" b="1" dirty="0">
                <a:solidFill>
                  <a:srgbClr val="F08E91"/>
                </a:solidFill>
                <a:latin typeface="游ゴシック" panose="020B0400000000000000" pitchFamily="50" charset="-128"/>
                <a:ea typeface="游ゴシック" panose="020B0400000000000000" pitchFamily="50" charset="-128"/>
              </a:rPr>
              <a:t>＃</a:t>
            </a:r>
            <a:r>
              <a:rPr lang="en-US" altLang="ja-JP" sz="1400" b="1" dirty="0">
                <a:solidFill>
                  <a:srgbClr val="F08E91"/>
                </a:solidFill>
                <a:latin typeface="游ゴシック" panose="020B0400000000000000" pitchFamily="50" charset="-128"/>
                <a:ea typeface="游ゴシック" panose="020B0400000000000000" pitchFamily="50" charset="-128"/>
              </a:rPr>
              <a:t>XX</a:t>
            </a:r>
            <a:r>
              <a:rPr lang="ja-JP" altLang="en-US" sz="1400" b="1" dirty="0">
                <a:solidFill>
                  <a:srgbClr val="F08E91"/>
                </a:solidFill>
                <a:latin typeface="游ゴシック" panose="020B0400000000000000" pitchFamily="50" charset="-128"/>
                <a:ea typeface="游ゴシック" panose="020B0400000000000000" pitchFamily="50" charset="-128"/>
              </a:rPr>
              <a:t>旅</a:t>
            </a:r>
            <a:r>
              <a:rPr lang="en-US" altLang="ja-JP" sz="1400" b="1" dirty="0">
                <a:solidFill>
                  <a:srgbClr val="F08E91"/>
                </a:solidFill>
                <a:latin typeface="游ゴシック" panose="020B0400000000000000" pitchFamily="50" charset="-128"/>
                <a:ea typeface="游ゴシック" panose="020B0400000000000000" pitchFamily="50" charset="-128"/>
              </a:rPr>
              <a:t>20XX</a:t>
            </a:r>
            <a:endParaRPr lang="ja-JP" altLang="en-US" sz="1400" b="1" dirty="0">
              <a:solidFill>
                <a:srgbClr val="F08E91"/>
              </a:solidFill>
              <a:latin typeface="游ゴシック" panose="020B0400000000000000" pitchFamily="50" charset="-128"/>
              <a:ea typeface="游ゴシック" panose="020B0400000000000000" pitchFamily="50" charset="-128"/>
            </a:endParaRPr>
          </a:p>
        </p:txBody>
      </p:sp>
      <p:pic>
        <p:nvPicPr>
          <p:cNvPr id="46" name="図 45">
            <a:extLst>
              <a:ext uri="{FF2B5EF4-FFF2-40B4-BE49-F238E27FC236}">
                <a16:creationId xmlns:a16="http://schemas.microsoft.com/office/drawing/2014/main" id="{DE252A98-D303-4C04-81F1-4FD9EE262E34}"/>
              </a:ext>
            </a:extLst>
          </p:cNvPr>
          <p:cNvPicPr>
            <a:picLocks noChangeAspect="1"/>
          </p:cNvPicPr>
          <p:nvPr/>
        </p:nvPicPr>
        <p:blipFill>
          <a:blip r:embed="rId7"/>
          <a:stretch>
            <a:fillRect/>
          </a:stretch>
        </p:blipFill>
        <p:spPr>
          <a:xfrm>
            <a:off x="2075855" y="3410598"/>
            <a:ext cx="799167" cy="746474"/>
          </a:xfrm>
          <a:prstGeom prst="rect">
            <a:avLst/>
          </a:prstGeom>
        </p:spPr>
      </p:pic>
      <p:sp>
        <p:nvSpPr>
          <p:cNvPr id="47" name="正方形/長方形 46">
            <a:extLst>
              <a:ext uri="{FF2B5EF4-FFF2-40B4-BE49-F238E27FC236}">
                <a16:creationId xmlns:a16="http://schemas.microsoft.com/office/drawing/2014/main" id="{220A409E-945C-4937-953B-42195ADE666F}"/>
              </a:ext>
            </a:extLst>
          </p:cNvPr>
          <p:cNvSpPr/>
          <p:nvPr/>
        </p:nvSpPr>
        <p:spPr>
          <a:xfrm>
            <a:off x="2226977" y="3579486"/>
            <a:ext cx="474231" cy="230832"/>
          </a:xfrm>
          <a:prstGeom prst="rect">
            <a:avLst/>
          </a:prstGeom>
        </p:spPr>
        <p:txBody>
          <a:bodyPr wrap="square">
            <a:spAutoFit/>
          </a:bodyPr>
          <a:lstStyle/>
          <a:p>
            <a:pPr algn="ctr"/>
            <a:r>
              <a:rPr lang="ja-JP" altLang="en-US" sz="900" b="1" dirty="0">
                <a:solidFill>
                  <a:srgbClr val="F08E91"/>
                </a:solidFill>
                <a:latin typeface="游ゴシック" panose="020B0400000000000000" pitchFamily="50" charset="-128"/>
                <a:ea typeface="游ゴシック" panose="020B0400000000000000" pitchFamily="50" charset="-128"/>
              </a:rPr>
              <a:t>DAY</a:t>
            </a:r>
          </a:p>
        </p:txBody>
      </p:sp>
      <p:sp>
        <p:nvSpPr>
          <p:cNvPr id="48" name="正方形/長方形 47">
            <a:extLst>
              <a:ext uri="{FF2B5EF4-FFF2-40B4-BE49-F238E27FC236}">
                <a16:creationId xmlns:a16="http://schemas.microsoft.com/office/drawing/2014/main" id="{63D98BEB-6020-4834-B57B-C349EFFDEA43}"/>
              </a:ext>
            </a:extLst>
          </p:cNvPr>
          <p:cNvSpPr/>
          <p:nvPr/>
        </p:nvSpPr>
        <p:spPr>
          <a:xfrm>
            <a:off x="2132507" y="3738493"/>
            <a:ext cx="639812" cy="246221"/>
          </a:xfrm>
          <a:prstGeom prst="rect">
            <a:avLst/>
          </a:prstGeom>
        </p:spPr>
        <p:txBody>
          <a:bodyPr wrap="square">
            <a:spAutoFit/>
          </a:bodyPr>
          <a:lstStyle/>
          <a:p>
            <a:pPr algn="ctr"/>
            <a:r>
              <a:rPr lang="en-US" altLang="ja-JP" sz="1000" dirty="0">
                <a:solidFill>
                  <a:srgbClr val="F08E91"/>
                </a:solidFill>
                <a:latin typeface="游ゴシック" panose="020B0400000000000000" pitchFamily="50" charset="-128"/>
                <a:ea typeface="游ゴシック" panose="020B0400000000000000" pitchFamily="50" charset="-128"/>
              </a:rPr>
              <a:t>XX/XX</a:t>
            </a:r>
            <a:endParaRPr lang="ja-JP" altLang="en-US" sz="1000" dirty="0">
              <a:solidFill>
                <a:srgbClr val="F08E91"/>
              </a:solidFill>
              <a:latin typeface="游ゴシック" panose="020B0400000000000000" pitchFamily="50" charset="-128"/>
              <a:ea typeface="游ゴシック" panose="020B0400000000000000" pitchFamily="50" charset="-128"/>
            </a:endParaRPr>
          </a:p>
        </p:txBody>
      </p:sp>
      <p:pic>
        <p:nvPicPr>
          <p:cNvPr id="49" name="図 48">
            <a:extLst>
              <a:ext uri="{FF2B5EF4-FFF2-40B4-BE49-F238E27FC236}">
                <a16:creationId xmlns:a16="http://schemas.microsoft.com/office/drawing/2014/main" id="{5E29C14C-0401-4EF1-B361-D68FA9F58A68}"/>
              </a:ext>
            </a:extLst>
          </p:cNvPr>
          <p:cNvPicPr>
            <a:picLocks noChangeAspect="1"/>
          </p:cNvPicPr>
          <p:nvPr/>
        </p:nvPicPr>
        <p:blipFill>
          <a:blip r:embed="rId8"/>
          <a:stretch>
            <a:fillRect/>
          </a:stretch>
        </p:blipFill>
        <p:spPr>
          <a:xfrm>
            <a:off x="2332225" y="3724332"/>
            <a:ext cx="254679" cy="26346"/>
          </a:xfrm>
          <a:prstGeom prst="rect">
            <a:avLst/>
          </a:prstGeom>
        </p:spPr>
      </p:pic>
      <p:pic>
        <p:nvPicPr>
          <p:cNvPr id="50" name="図 49">
            <a:extLst>
              <a:ext uri="{FF2B5EF4-FFF2-40B4-BE49-F238E27FC236}">
                <a16:creationId xmlns:a16="http://schemas.microsoft.com/office/drawing/2014/main" id="{0AD49A97-5907-41F9-9FCF-CDB8E654193D}"/>
              </a:ext>
            </a:extLst>
          </p:cNvPr>
          <p:cNvPicPr>
            <a:picLocks noChangeAspect="1"/>
          </p:cNvPicPr>
          <p:nvPr/>
        </p:nvPicPr>
        <p:blipFill>
          <a:blip r:embed="rId7"/>
          <a:stretch>
            <a:fillRect/>
          </a:stretch>
        </p:blipFill>
        <p:spPr>
          <a:xfrm>
            <a:off x="7047106" y="3410598"/>
            <a:ext cx="799167" cy="746474"/>
          </a:xfrm>
          <a:prstGeom prst="rect">
            <a:avLst/>
          </a:prstGeom>
        </p:spPr>
      </p:pic>
      <p:sp>
        <p:nvSpPr>
          <p:cNvPr id="51" name="正方形/長方形 50">
            <a:extLst>
              <a:ext uri="{FF2B5EF4-FFF2-40B4-BE49-F238E27FC236}">
                <a16:creationId xmlns:a16="http://schemas.microsoft.com/office/drawing/2014/main" id="{9425B317-FBE7-49D4-9DF9-846C12918A8F}"/>
              </a:ext>
            </a:extLst>
          </p:cNvPr>
          <p:cNvSpPr/>
          <p:nvPr/>
        </p:nvSpPr>
        <p:spPr>
          <a:xfrm>
            <a:off x="7198228" y="3579486"/>
            <a:ext cx="474231" cy="230832"/>
          </a:xfrm>
          <a:prstGeom prst="rect">
            <a:avLst/>
          </a:prstGeom>
        </p:spPr>
        <p:txBody>
          <a:bodyPr wrap="square">
            <a:spAutoFit/>
          </a:bodyPr>
          <a:lstStyle/>
          <a:p>
            <a:pPr algn="ctr"/>
            <a:r>
              <a:rPr lang="ja-JP" altLang="en-US" sz="900" b="1" dirty="0">
                <a:solidFill>
                  <a:srgbClr val="F08E91"/>
                </a:solidFill>
                <a:latin typeface="游ゴシック" panose="020B0400000000000000" pitchFamily="50" charset="-128"/>
                <a:ea typeface="游ゴシック" panose="020B0400000000000000" pitchFamily="50" charset="-128"/>
              </a:rPr>
              <a:t>DAY</a:t>
            </a:r>
          </a:p>
        </p:txBody>
      </p:sp>
      <p:sp>
        <p:nvSpPr>
          <p:cNvPr id="52" name="正方形/長方形 51">
            <a:extLst>
              <a:ext uri="{FF2B5EF4-FFF2-40B4-BE49-F238E27FC236}">
                <a16:creationId xmlns:a16="http://schemas.microsoft.com/office/drawing/2014/main" id="{0C661815-4C2B-4815-8060-879D3E38ACFF}"/>
              </a:ext>
            </a:extLst>
          </p:cNvPr>
          <p:cNvSpPr/>
          <p:nvPr/>
        </p:nvSpPr>
        <p:spPr>
          <a:xfrm>
            <a:off x="7103758" y="3738493"/>
            <a:ext cx="639812" cy="246221"/>
          </a:xfrm>
          <a:prstGeom prst="rect">
            <a:avLst/>
          </a:prstGeom>
        </p:spPr>
        <p:txBody>
          <a:bodyPr wrap="square">
            <a:spAutoFit/>
          </a:bodyPr>
          <a:lstStyle/>
          <a:p>
            <a:pPr algn="ctr"/>
            <a:r>
              <a:rPr lang="en-US" altLang="ja-JP" sz="1000" dirty="0">
                <a:solidFill>
                  <a:srgbClr val="F08E91"/>
                </a:solidFill>
                <a:latin typeface="游ゴシック" panose="020B0400000000000000" pitchFamily="50" charset="-128"/>
                <a:ea typeface="游ゴシック" panose="020B0400000000000000" pitchFamily="50" charset="-128"/>
              </a:rPr>
              <a:t>XX/XX</a:t>
            </a:r>
            <a:endParaRPr lang="ja-JP" altLang="en-US" sz="1000" dirty="0">
              <a:solidFill>
                <a:srgbClr val="F08E91"/>
              </a:solidFill>
              <a:latin typeface="游ゴシック" panose="020B0400000000000000" pitchFamily="50" charset="-128"/>
              <a:ea typeface="游ゴシック" panose="020B0400000000000000" pitchFamily="50" charset="-128"/>
            </a:endParaRPr>
          </a:p>
        </p:txBody>
      </p:sp>
      <p:pic>
        <p:nvPicPr>
          <p:cNvPr id="53" name="図 52">
            <a:extLst>
              <a:ext uri="{FF2B5EF4-FFF2-40B4-BE49-F238E27FC236}">
                <a16:creationId xmlns:a16="http://schemas.microsoft.com/office/drawing/2014/main" id="{95A78678-4664-40B7-8101-8291BDD4B784}"/>
              </a:ext>
            </a:extLst>
          </p:cNvPr>
          <p:cNvPicPr>
            <a:picLocks noChangeAspect="1"/>
          </p:cNvPicPr>
          <p:nvPr/>
        </p:nvPicPr>
        <p:blipFill>
          <a:blip r:embed="rId8"/>
          <a:stretch>
            <a:fillRect/>
          </a:stretch>
        </p:blipFill>
        <p:spPr>
          <a:xfrm>
            <a:off x="7303476" y="3724332"/>
            <a:ext cx="254679" cy="26346"/>
          </a:xfrm>
          <a:prstGeom prst="rect">
            <a:avLst/>
          </a:prstGeom>
        </p:spPr>
      </p:pic>
    </p:spTree>
    <p:extLst>
      <p:ext uri="{BB962C8B-B14F-4D97-AF65-F5344CB8AC3E}">
        <p14:creationId xmlns:p14="http://schemas.microsoft.com/office/powerpoint/2010/main" val="214982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63FDD1FD-88B6-49D2-B1C1-98DB5E60E2B9}"/>
              </a:ext>
            </a:extLst>
          </p:cNvPr>
          <p:cNvPicPr>
            <a:picLocks noChangeAspect="1"/>
          </p:cNvPicPr>
          <p:nvPr/>
        </p:nvPicPr>
        <p:blipFill rotWithShape="1">
          <a:blip r:embed="rId2">
            <a:extLst>
              <a:ext uri="{28A0092B-C50C-407E-A947-70E740481C1C}">
                <a14:useLocalDpi xmlns:a14="http://schemas.microsoft.com/office/drawing/2010/main"/>
              </a:ext>
            </a:extLst>
          </a:blip>
          <a:srcRect l="49706"/>
          <a:stretch/>
        </p:blipFill>
        <p:spPr>
          <a:xfrm>
            <a:off x="8349747" y="4089684"/>
            <a:ext cx="939304" cy="1290846"/>
          </a:xfrm>
          <a:prstGeom prst="rect">
            <a:avLst/>
          </a:prstGeom>
        </p:spPr>
      </p:pic>
      <p:pic>
        <p:nvPicPr>
          <p:cNvPr id="55" name="図 54">
            <a:extLst>
              <a:ext uri="{FF2B5EF4-FFF2-40B4-BE49-F238E27FC236}">
                <a16:creationId xmlns:a16="http://schemas.microsoft.com/office/drawing/2014/main" id="{1B8229A4-F88F-4B10-B24C-C083D31C0B0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5321" y="1758950"/>
            <a:ext cx="2647077" cy="1829562"/>
          </a:xfrm>
          <a:prstGeom prst="rect">
            <a:avLst/>
          </a:prstGeom>
        </p:spPr>
      </p:pic>
      <p:cxnSp>
        <p:nvCxnSpPr>
          <p:cNvPr id="56" name="直線コネクタ 55">
            <a:extLst>
              <a:ext uri="{FF2B5EF4-FFF2-40B4-BE49-F238E27FC236}">
                <a16:creationId xmlns:a16="http://schemas.microsoft.com/office/drawing/2014/main" id="{3A7F9B6D-D9D5-454B-8F56-48DA884081D2}"/>
              </a:ext>
            </a:extLst>
          </p:cNvPr>
          <p:cNvCxnSpPr>
            <a:cxnSpLocks/>
          </p:cNvCxnSpPr>
          <p:nvPr/>
        </p:nvCxnSpPr>
        <p:spPr>
          <a:xfrm>
            <a:off x="4724400" y="1097280"/>
            <a:ext cx="0" cy="5506720"/>
          </a:xfrm>
          <a:prstGeom prst="line">
            <a:avLst/>
          </a:prstGeom>
          <a:ln w="19050">
            <a:solidFill>
              <a:srgbClr val="EA5E5F"/>
            </a:solidFill>
            <a:prstDash val="sysDot"/>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F2FDE035-BD4A-4564-90FC-87A9C1E9BA49}"/>
              </a:ext>
            </a:extLst>
          </p:cNvPr>
          <p:cNvSpPr/>
          <p:nvPr/>
        </p:nvSpPr>
        <p:spPr>
          <a:xfrm>
            <a:off x="175765" y="1113942"/>
            <a:ext cx="4339650" cy="276999"/>
          </a:xfrm>
          <a:prstGeom prst="rect">
            <a:avLst/>
          </a:prstGeom>
        </p:spPr>
        <p:txBody>
          <a:bodyPr wrap="none">
            <a:spAutoFit/>
          </a:bodyPr>
          <a:lstStyle/>
          <a:p>
            <a:r>
              <a:rPr kumimoji="1" lang="ja-JP" altLang="en-US" sz="1200" dirty="0">
                <a:latin typeface="游ゴシック" panose="020B0400000000000000" pitchFamily="50" charset="-128"/>
                <a:ea typeface="游ゴシック" panose="020B0400000000000000" pitchFamily="50" charset="-128"/>
              </a:rPr>
              <a:t>文章や写真、地図を入れ、下記の手順で作成してください。</a:t>
            </a:r>
          </a:p>
        </p:txBody>
      </p:sp>
      <p:sp>
        <p:nvSpPr>
          <p:cNvPr id="58" name="正方形/長方形 57">
            <a:extLst>
              <a:ext uri="{FF2B5EF4-FFF2-40B4-BE49-F238E27FC236}">
                <a16:creationId xmlns:a16="http://schemas.microsoft.com/office/drawing/2014/main" id="{2C2D7404-185A-472C-BE5A-15385CA362F3}"/>
              </a:ext>
            </a:extLst>
          </p:cNvPr>
          <p:cNvSpPr/>
          <p:nvPr/>
        </p:nvSpPr>
        <p:spPr>
          <a:xfrm>
            <a:off x="175765" y="1368455"/>
            <a:ext cx="3288080" cy="261610"/>
          </a:xfrm>
          <a:prstGeom prst="rect">
            <a:avLst/>
          </a:prstGeom>
        </p:spPr>
        <p:txBody>
          <a:bodyPr wrap="none">
            <a:spAutoFit/>
          </a:bodyPr>
          <a:lstStyle/>
          <a:p>
            <a:r>
              <a:rPr kumimoji="1" lang="ja-JP" altLang="en-US" sz="1100" dirty="0">
                <a:latin typeface="游ゴシック" panose="020B0400000000000000" pitchFamily="50" charset="-128"/>
                <a:ea typeface="游ゴシック" panose="020B0400000000000000" pitchFamily="50" charset="-128"/>
              </a:rPr>
              <a:t>①</a:t>
            </a:r>
            <a:r>
              <a:rPr kumimoji="1" lang="ja-JP" altLang="en-US" sz="1100" dirty="0">
                <a:solidFill>
                  <a:srgbClr val="FF0000"/>
                </a:solidFill>
                <a:latin typeface="游ゴシック" panose="020B0400000000000000" pitchFamily="50" charset="-128"/>
                <a:ea typeface="游ゴシック" panose="020B0400000000000000" pitchFamily="50" charset="-128"/>
              </a:rPr>
              <a:t>表紙と表紙裏</a:t>
            </a:r>
            <a:r>
              <a:rPr kumimoji="1" lang="ja-JP" altLang="en-US" sz="1100" dirty="0">
                <a:latin typeface="游ゴシック" panose="020B0400000000000000" pitchFamily="50" charset="-128"/>
                <a:ea typeface="游ゴシック" panose="020B0400000000000000" pitchFamily="50" charset="-128"/>
              </a:rPr>
              <a:t>となるページは</a:t>
            </a:r>
            <a:r>
              <a:rPr kumimoji="1" lang="ja-JP" altLang="en-US" sz="1100" dirty="0">
                <a:solidFill>
                  <a:srgbClr val="FF0000"/>
                </a:solidFill>
                <a:latin typeface="游ゴシック" panose="020B0400000000000000" pitchFamily="50" charset="-128"/>
                <a:ea typeface="游ゴシック" panose="020B0400000000000000" pitchFamily="50" charset="-128"/>
              </a:rPr>
              <a:t>両面印刷</a:t>
            </a:r>
            <a:r>
              <a:rPr kumimoji="1" lang="ja-JP" altLang="en-US" sz="1100" dirty="0">
                <a:latin typeface="游ゴシック" panose="020B0400000000000000" pitchFamily="50" charset="-128"/>
                <a:ea typeface="游ゴシック" panose="020B0400000000000000" pitchFamily="50" charset="-128"/>
              </a:rPr>
              <a:t>します。</a:t>
            </a:r>
          </a:p>
        </p:txBody>
      </p:sp>
      <p:sp>
        <p:nvSpPr>
          <p:cNvPr id="59" name="正方形/長方形 58">
            <a:extLst>
              <a:ext uri="{FF2B5EF4-FFF2-40B4-BE49-F238E27FC236}">
                <a16:creationId xmlns:a16="http://schemas.microsoft.com/office/drawing/2014/main" id="{1972FBDD-C3F4-453D-900C-A90937383115}"/>
              </a:ext>
            </a:extLst>
          </p:cNvPr>
          <p:cNvSpPr/>
          <p:nvPr/>
        </p:nvSpPr>
        <p:spPr>
          <a:xfrm>
            <a:off x="4904897" y="1368455"/>
            <a:ext cx="4229043" cy="600164"/>
          </a:xfrm>
          <a:prstGeom prst="rect">
            <a:avLst/>
          </a:prstGeom>
        </p:spPr>
        <p:txBody>
          <a:bodyPr wrap="none">
            <a:spAutoFit/>
          </a:bodyPr>
          <a:lstStyle/>
          <a:p>
            <a:r>
              <a:rPr kumimoji="1" lang="ja-JP" altLang="en-US" sz="1100" dirty="0">
                <a:latin typeface="游ゴシック" panose="020B0400000000000000" pitchFamily="50" charset="-128"/>
                <a:ea typeface="游ゴシック" panose="020B0400000000000000" pitchFamily="50" charset="-128"/>
              </a:rPr>
              <a:t>②</a:t>
            </a:r>
            <a:r>
              <a:rPr kumimoji="1" lang="ja-JP" altLang="en-US" sz="1100" dirty="0">
                <a:solidFill>
                  <a:srgbClr val="FF0000"/>
                </a:solidFill>
                <a:latin typeface="游ゴシック" panose="020B0400000000000000" pitchFamily="50" charset="-128"/>
                <a:ea typeface="游ゴシック" panose="020B0400000000000000" pitchFamily="50" charset="-128"/>
              </a:rPr>
              <a:t>その他のページ</a:t>
            </a:r>
            <a:r>
              <a:rPr kumimoji="1" lang="ja-JP" altLang="en-US" sz="1100" dirty="0">
                <a:latin typeface="游ゴシック" panose="020B0400000000000000" pitchFamily="50" charset="-128"/>
                <a:ea typeface="游ゴシック" panose="020B0400000000000000" pitchFamily="50" charset="-128"/>
              </a:rPr>
              <a:t>はそれぞれ</a:t>
            </a:r>
            <a:r>
              <a:rPr kumimoji="1" lang="ja-JP" altLang="en-US" sz="1100" dirty="0">
                <a:solidFill>
                  <a:srgbClr val="FF0000"/>
                </a:solidFill>
                <a:latin typeface="游ゴシック" panose="020B0400000000000000" pitchFamily="50" charset="-128"/>
                <a:ea typeface="游ゴシック" panose="020B0400000000000000" pitchFamily="50" charset="-128"/>
              </a:rPr>
              <a:t>片面印刷</a:t>
            </a:r>
            <a:r>
              <a:rPr kumimoji="1" lang="ja-JP" altLang="en-US" sz="1100" dirty="0">
                <a:latin typeface="游ゴシック" panose="020B0400000000000000" pitchFamily="50" charset="-128"/>
                <a:ea typeface="游ゴシック" panose="020B0400000000000000" pitchFamily="50" charset="-128"/>
              </a:rPr>
              <a:t>し、</a:t>
            </a:r>
            <a:r>
              <a:rPr kumimoji="1" lang="en-US" altLang="ja-JP" sz="1100" dirty="0">
                <a:solidFill>
                  <a:srgbClr val="FF0000"/>
                </a:solidFill>
                <a:latin typeface="游ゴシック" panose="020B0400000000000000" pitchFamily="50" charset="-128"/>
                <a:ea typeface="游ゴシック" panose="020B0400000000000000" pitchFamily="50" charset="-128"/>
              </a:rPr>
              <a:t>2</a:t>
            </a:r>
            <a:r>
              <a:rPr kumimoji="1" lang="ja-JP" altLang="en-US" sz="1100" dirty="0">
                <a:solidFill>
                  <a:srgbClr val="FF0000"/>
                </a:solidFill>
                <a:latin typeface="游ゴシック" panose="020B0400000000000000" pitchFamily="50" charset="-128"/>
                <a:ea typeface="游ゴシック" panose="020B0400000000000000" pitchFamily="50" charset="-128"/>
              </a:rPr>
              <a:t>つ折り</a:t>
            </a:r>
            <a:r>
              <a:rPr kumimoji="1" lang="ja-JP" altLang="en-US" sz="1100" dirty="0">
                <a:latin typeface="游ゴシック" panose="020B0400000000000000" pitchFamily="50" charset="-128"/>
                <a:ea typeface="游ゴシック" panose="020B0400000000000000" pitchFamily="50" charset="-128"/>
              </a:rPr>
              <a:t>にします。</a:t>
            </a:r>
            <a:endParaRPr kumimoji="1" lang="en-US" altLang="ja-JP" sz="1100" dirty="0">
              <a:latin typeface="游ゴシック" panose="020B0400000000000000" pitchFamily="50" charset="-128"/>
              <a:ea typeface="游ゴシック" panose="020B0400000000000000" pitchFamily="50" charset="-128"/>
            </a:endParaRPr>
          </a:p>
          <a:p>
            <a:r>
              <a:rPr kumimoji="1" lang="en-US" altLang="ja-JP" sz="1100" dirty="0">
                <a:latin typeface="游ゴシック" panose="020B0400000000000000" pitchFamily="50" charset="-128"/>
                <a:ea typeface="游ゴシック" panose="020B0400000000000000" pitchFamily="50" charset="-128"/>
              </a:rPr>
              <a:t>※SCHEDULE</a:t>
            </a:r>
            <a:r>
              <a:rPr kumimoji="1" lang="ja-JP" altLang="en-US" sz="1100" dirty="0">
                <a:latin typeface="游ゴシック" panose="020B0400000000000000" pitchFamily="50" charset="-128"/>
                <a:ea typeface="游ゴシック" panose="020B0400000000000000" pitchFamily="50" charset="-128"/>
              </a:rPr>
              <a:t>と</a:t>
            </a:r>
            <a:r>
              <a:rPr kumimoji="1" lang="en-US" altLang="ja-JP" sz="1100" dirty="0">
                <a:latin typeface="游ゴシック" panose="020B0400000000000000" pitchFamily="50" charset="-128"/>
                <a:ea typeface="游ゴシック" panose="020B0400000000000000" pitchFamily="50" charset="-128"/>
              </a:rPr>
              <a:t>TRAVEL</a:t>
            </a:r>
            <a:r>
              <a:rPr kumimoji="1" lang="ja-JP" altLang="en-US" sz="1100" dirty="0">
                <a:latin typeface="游ゴシック" panose="020B0400000000000000" pitchFamily="50" charset="-128"/>
                <a:ea typeface="游ゴシック" panose="020B0400000000000000" pitchFamily="50" charset="-128"/>
              </a:rPr>
              <a:t> </a:t>
            </a:r>
            <a:r>
              <a:rPr kumimoji="1" lang="en-US" altLang="ja-JP" sz="1100" dirty="0">
                <a:latin typeface="游ゴシック" panose="020B0400000000000000" pitchFamily="50" charset="-128"/>
                <a:ea typeface="游ゴシック" panose="020B0400000000000000" pitchFamily="50" charset="-128"/>
              </a:rPr>
              <a:t>SPOT</a:t>
            </a:r>
            <a:r>
              <a:rPr kumimoji="1" lang="ja-JP" altLang="en-US" sz="1100" dirty="0">
                <a:latin typeface="游ゴシック" panose="020B0400000000000000" pitchFamily="50" charset="-128"/>
                <a:ea typeface="游ゴシック" panose="020B0400000000000000" pitchFamily="50" charset="-128"/>
              </a:rPr>
              <a:t>はページ数が奇数になる場合は</a:t>
            </a:r>
            <a:endParaRPr kumimoji="1" lang="en-US" altLang="ja-JP" sz="1100" dirty="0">
              <a:latin typeface="游ゴシック" panose="020B0400000000000000" pitchFamily="50" charset="-128"/>
              <a:ea typeface="游ゴシック" panose="020B0400000000000000" pitchFamily="50" charset="-128"/>
            </a:endParaRPr>
          </a:p>
          <a:p>
            <a:r>
              <a:rPr kumimoji="1" lang="ja-JP" altLang="en-US" sz="1100" dirty="0">
                <a:latin typeface="游ゴシック" panose="020B0400000000000000" pitchFamily="50" charset="-128"/>
                <a:ea typeface="游ゴシック" panose="020B0400000000000000" pitchFamily="50" charset="-128"/>
              </a:rPr>
              <a:t>　</a:t>
            </a:r>
            <a:r>
              <a:rPr kumimoji="1" lang="en-US" altLang="ja-JP" sz="1100" dirty="0">
                <a:latin typeface="游ゴシック" panose="020B0400000000000000" pitchFamily="50" charset="-128"/>
                <a:ea typeface="游ゴシック" panose="020B0400000000000000" pitchFamily="50" charset="-128"/>
              </a:rPr>
              <a:t>MEMO</a:t>
            </a:r>
            <a:r>
              <a:rPr kumimoji="1" lang="ja-JP" altLang="en-US" sz="1100" dirty="0">
                <a:latin typeface="游ゴシック" panose="020B0400000000000000" pitchFamily="50" charset="-128"/>
                <a:ea typeface="游ゴシック" panose="020B0400000000000000" pitchFamily="50" charset="-128"/>
              </a:rPr>
              <a:t>ページつきのスライドをご利用ください。</a:t>
            </a:r>
          </a:p>
        </p:txBody>
      </p:sp>
      <p:sp>
        <p:nvSpPr>
          <p:cNvPr id="60" name="正方形/長方形 59">
            <a:extLst>
              <a:ext uri="{FF2B5EF4-FFF2-40B4-BE49-F238E27FC236}">
                <a16:creationId xmlns:a16="http://schemas.microsoft.com/office/drawing/2014/main" id="{E4AEBE38-3C65-4F3A-A490-64E924401264}"/>
              </a:ext>
            </a:extLst>
          </p:cNvPr>
          <p:cNvSpPr/>
          <p:nvPr/>
        </p:nvSpPr>
        <p:spPr>
          <a:xfrm>
            <a:off x="4904897" y="3718301"/>
            <a:ext cx="4802918" cy="261610"/>
          </a:xfrm>
          <a:prstGeom prst="rect">
            <a:avLst/>
          </a:prstGeom>
        </p:spPr>
        <p:txBody>
          <a:bodyPr wrap="none">
            <a:spAutoFit/>
          </a:bodyPr>
          <a:lstStyle/>
          <a:p>
            <a:r>
              <a:rPr kumimoji="1" lang="ja-JP" altLang="en-US" sz="1100" dirty="0">
                <a:latin typeface="游ゴシック" panose="020B0400000000000000" pitchFamily="50" charset="-128"/>
                <a:ea typeface="游ゴシック" panose="020B0400000000000000" pitchFamily="50" charset="-128"/>
              </a:rPr>
              <a:t>③ ②で</a:t>
            </a:r>
            <a:r>
              <a:rPr kumimoji="1" lang="en-US" altLang="ja-JP" sz="1100" dirty="0">
                <a:latin typeface="游ゴシック" panose="020B0400000000000000" pitchFamily="50" charset="-128"/>
                <a:ea typeface="游ゴシック" panose="020B0400000000000000" pitchFamily="50" charset="-128"/>
              </a:rPr>
              <a:t>2</a:t>
            </a:r>
            <a:r>
              <a:rPr kumimoji="1" lang="ja-JP" altLang="en-US" sz="1100" dirty="0">
                <a:latin typeface="游ゴシック" panose="020B0400000000000000" pitchFamily="50" charset="-128"/>
                <a:ea typeface="游ゴシック" panose="020B0400000000000000" pitchFamily="50" charset="-128"/>
              </a:rPr>
              <a:t>つ折りにしたものを、表紙にはさんでホチキスなどで止めます。</a:t>
            </a:r>
            <a:endParaRPr kumimoji="1" lang="en-US" altLang="ja-JP" sz="1100" dirty="0">
              <a:latin typeface="游ゴシック" panose="020B0400000000000000" pitchFamily="50" charset="-128"/>
              <a:ea typeface="游ゴシック" panose="020B0400000000000000" pitchFamily="50" charset="-128"/>
            </a:endParaRPr>
          </a:p>
        </p:txBody>
      </p:sp>
      <p:cxnSp>
        <p:nvCxnSpPr>
          <p:cNvPr id="61" name="直線矢印コネクタ 60">
            <a:extLst>
              <a:ext uri="{FF2B5EF4-FFF2-40B4-BE49-F238E27FC236}">
                <a16:creationId xmlns:a16="http://schemas.microsoft.com/office/drawing/2014/main" id="{1C70957B-C916-4FE8-92AB-9EAE9DE9B941}"/>
              </a:ext>
            </a:extLst>
          </p:cNvPr>
          <p:cNvCxnSpPr>
            <a:cxnSpLocks/>
          </p:cNvCxnSpPr>
          <p:nvPr/>
        </p:nvCxnSpPr>
        <p:spPr>
          <a:xfrm flipV="1">
            <a:off x="6045200" y="4597400"/>
            <a:ext cx="495300" cy="8890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E08292B9-F063-407D-A9E4-FC65DCB67FC0}"/>
              </a:ext>
            </a:extLst>
          </p:cNvPr>
          <p:cNvCxnSpPr>
            <a:cxnSpLocks/>
          </p:cNvCxnSpPr>
          <p:nvPr/>
        </p:nvCxnSpPr>
        <p:spPr>
          <a:xfrm>
            <a:off x="7691990" y="4726939"/>
            <a:ext cx="481937"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7C56705C-9F24-446A-B5C9-BC373C42A1B4}"/>
              </a:ext>
            </a:extLst>
          </p:cNvPr>
          <p:cNvSpPr/>
          <p:nvPr/>
        </p:nvSpPr>
        <p:spPr>
          <a:xfrm>
            <a:off x="8025724" y="5408215"/>
            <a:ext cx="877163" cy="230832"/>
          </a:xfrm>
          <a:prstGeom prst="rect">
            <a:avLst/>
          </a:prstGeom>
        </p:spPr>
        <p:txBody>
          <a:bodyPr wrap="none">
            <a:spAutoFit/>
          </a:bodyPr>
          <a:lstStyle/>
          <a:p>
            <a:r>
              <a:rPr kumimoji="1" lang="ja-JP" altLang="en-US" sz="900" b="1" dirty="0">
                <a:latin typeface="游ゴシック" panose="020B0400000000000000" pitchFamily="50" charset="-128"/>
                <a:ea typeface="游ゴシック" panose="020B0400000000000000" pitchFamily="50" charset="-128"/>
              </a:rPr>
              <a:t>ホチキス止め</a:t>
            </a:r>
            <a:endParaRPr kumimoji="1" lang="en-US" altLang="ja-JP" sz="900" b="1" dirty="0">
              <a:latin typeface="游ゴシック" panose="020B0400000000000000" pitchFamily="50" charset="-128"/>
              <a:ea typeface="游ゴシック" panose="020B0400000000000000" pitchFamily="50" charset="-128"/>
            </a:endParaRPr>
          </a:p>
        </p:txBody>
      </p:sp>
      <p:sp>
        <p:nvSpPr>
          <p:cNvPr id="64" name="正方形/長方形 63">
            <a:extLst>
              <a:ext uri="{FF2B5EF4-FFF2-40B4-BE49-F238E27FC236}">
                <a16:creationId xmlns:a16="http://schemas.microsoft.com/office/drawing/2014/main" id="{09DAA8AE-04A0-45E6-BDDA-9A279FD3C257}"/>
              </a:ext>
            </a:extLst>
          </p:cNvPr>
          <p:cNvSpPr/>
          <p:nvPr/>
        </p:nvSpPr>
        <p:spPr>
          <a:xfrm>
            <a:off x="1601230" y="6005595"/>
            <a:ext cx="2723823" cy="430887"/>
          </a:xfrm>
          <a:prstGeom prst="rect">
            <a:avLst/>
          </a:prstGeom>
        </p:spPr>
        <p:txBody>
          <a:bodyPr wrap="none">
            <a:spAutoFit/>
          </a:bodyPr>
          <a:lstStyle/>
          <a:p>
            <a:r>
              <a:rPr kumimoji="1" lang="en-US" altLang="ja-JP" sz="1100" dirty="0">
                <a:latin typeface="游ゴシック" panose="020B0400000000000000" pitchFamily="50" charset="-128"/>
                <a:ea typeface="游ゴシック" panose="020B0400000000000000" pitchFamily="50" charset="-128"/>
              </a:rPr>
              <a:t>※</a:t>
            </a:r>
            <a:r>
              <a:rPr kumimoji="1" lang="ja-JP" altLang="en-US" sz="1100" dirty="0">
                <a:latin typeface="游ゴシック" panose="020B0400000000000000" pitchFamily="50" charset="-128"/>
                <a:ea typeface="游ゴシック" panose="020B0400000000000000" pitchFamily="50" charset="-128"/>
              </a:rPr>
              <a:t>表紙の裏側に「</a:t>
            </a:r>
            <a:r>
              <a:rPr kumimoji="1" lang="en-US" altLang="ja-JP" sz="1100" dirty="0">
                <a:latin typeface="游ゴシック" panose="020B0400000000000000" pitchFamily="50" charset="-128"/>
                <a:ea typeface="游ゴシック" panose="020B0400000000000000" pitchFamily="50" charset="-128"/>
              </a:rPr>
              <a:t>TRAVEL PLAN</a:t>
            </a:r>
            <a:r>
              <a:rPr kumimoji="1" lang="ja-JP" altLang="en-US" sz="1100" dirty="0">
                <a:latin typeface="游ゴシック" panose="020B0400000000000000" pitchFamily="50" charset="-128"/>
                <a:ea typeface="游ゴシック" panose="020B0400000000000000" pitchFamily="50" charset="-128"/>
              </a:rPr>
              <a:t>」の</a:t>
            </a:r>
            <a:endParaRPr kumimoji="1" lang="en-US" altLang="ja-JP" sz="1100" dirty="0">
              <a:latin typeface="游ゴシック" panose="020B0400000000000000" pitchFamily="50" charset="-128"/>
              <a:ea typeface="游ゴシック" panose="020B0400000000000000" pitchFamily="50" charset="-128"/>
            </a:endParaRPr>
          </a:p>
          <a:p>
            <a:r>
              <a:rPr kumimoji="1" lang="ja-JP" altLang="en-US" sz="1100" dirty="0">
                <a:latin typeface="游ゴシック" panose="020B0400000000000000" pitchFamily="50" charset="-128"/>
                <a:ea typeface="游ゴシック" panose="020B0400000000000000" pitchFamily="50" charset="-128"/>
              </a:rPr>
              <a:t>　ページが来ることを確認しましょう。</a:t>
            </a:r>
            <a:endParaRPr kumimoji="1" lang="en-US" altLang="ja-JP" sz="1100" dirty="0">
              <a:latin typeface="游ゴシック" panose="020B0400000000000000" pitchFamily="50" charset="-128"/>
              <a:ea typeface="游ゴシック" panose="020B0400000000000000" pitchFamily="50" charset="-128"/>
            </a:endParaRPr>
          </a:p>
        </p:txBody>
      </p:sp>
      <p:sp>
        <p:nvSpPr>
          <p:cNvPr id="65" name="正方形/長方形 64">
            <a:extLst>
              <a:ext uri="{FF2B5EF4-FFF2-40B4-BE49-F238E27FC236}">
                <a16:creationId xmlns:a16="http://schemas.microsoft.com/office/drawing/2014/main" id="{7C76C0BF-8A2B-4CA9-B829-C460893B2AB6}"/>
              </a:ext>
            </a:extLst>
          </p:cNvPr>
          <p:cNvSpPr/>
          <p:nvPr/>
        </p:nvSpPr>
        <p:spPr>
          <a:xfrm>
            <a:off x="175765" y="748863"/>
            <a:ext cx="2031325"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印刷・製本方法</a:t>
            </a:r>
            <a:endParaRPr kumimoji="1" lang="en-US" altLang="ja-JP" b="1" dirty="0">
              <a:latin typeface="游ゴシック" panose="020B0400000000000000" pitchFamily="50" charset="-128"/>
              <a:ea typeface="游ゴシック" panose="020B0400000000000000" pitchFamily="50" charset="-128"/>
            </a:endParaRPr>
          </a:p>
        </p:txBody>
      </p:sp>
      <p:sp>
        <p:nvSpPr>
          <p:cNvPr id="66" name="正方形/長方形 65">
            <a:extLst>
              <a:ext uri="{FF2B5EF4-FFF2-40B4-BE49-F238E27FC236}">
                <a16:creationId xmlns:a16="http://schemas.microsoft.com/office/drawing/2014/main" id="{CA44E2CB-7642-404B-891F-C908480F5DAE}"/>
              </a:ext>
            </a:extLst>
          </p:cNvPr>
          <p:cNvSpPr/>
          <p:nvPr/>
        </p:nvSpPr>
        <p:spPr>
          <a:xfrm>
            <a:off x="8285555" y="4061996"/>
            <a:ext cx="178751" cy="13509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ゴシック" panose="020B0400000000000000" pitchFamily="50" charset="-128"/>
              <a:ea typeface="游ゴシック" panose="020B0400000000000000" pitchFamily="50" charset="-128"/>
            </a:endParaRPr>
          </a:p>
        </p:txBody>
      </p:sp>
      <p:sp>
        <p:nvSpPr>
          <p:cNvPr id="67" name="正方形/長方形 66">
            <a:extLst>
              <a:ext uri="{FF2B5EF4-FFF2-40B4-BE49-F238E27FC236}">
                <a16:creationId xmlns:a16="http://schemas.microsoft.com/office/drawing/2014/main" id="{665A4533-B93F-4AD3-8D0F-F3C408F044C6}"/>
              </a:ext>
            </a:extLst>
          </p:cNvPr>
          <p:cNvSpPr/>
          <p:nvPr/>
        </p:nvSpPr>
        <p:spPr>
          <a:xfrm>
            <a:off x="0" y="0"/>
            <a:ext cx="9906000" cy="584791"/>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テンプレートの使い方</a:t>
            </a:r>
            <a:r>
              <a:rPr kumimoji="1" lang="ja-JP" altLang="en-US" sz="1400" b="1" dirty="0">
                <a:solidFill>
                  <a:schemeClr val="bg1"/>
                </a:solidFill>
                <a:latin typeface="游ゴシック" panose="020B0400000000000000" pitchFamily="50" charset="-128"/>
                <a:ea typeface="游ゴシック" panose="020B0400000000000000" pitchFamily="50" charset="-128"/>
              </a:rPr>
              <a:t>（</a:t>
            </a:r>
            <a:r>
              <a:rPr kumimoji="1" lang="en-US" altLang="ja-JP" sz="1400" b="1" dirty="0">
                <a:solidFill>
                  <a:schemeClr val="bg1"/>
                </a:solidFill>
                <a:latin typeface="游ゴシック" panose="020B0400000000000000" pitchFamily="50" charset="-128"/>
                <a:ea typeface="游ゴシック" panose="020B0400000000000000" pitchFamily="50" charset="-128"/>
              </a:rPr>
              <a:t>※</a:t>
            </a:r>
            <a:r>
              <a:rPr kumimoji="1" lang="ja-JP" altLang="en-US" sz="1400" b="1" dirty="0">
                <a:solidFill>
                  <a:schemeClr val="bg1"/>
                </a:solidFill>
                <a:latin typeface="游ゴシック" panose="020B0400000000000000" pitchFamily="50" charset="-128"/>
                <a:ea typeface="游ゴシック" panose="020B0400000000000000" pitchFamily="50" charset="-128"/>
              </a:rPr>
              <a:t>印刷時はこのスライドは削除してください）</a:t>
            </a:r>
            <a:endParaRPr kumimoji="1" lang="ja-JP" altLang="en-US" sz="2000" b="1" dirty="0">
              <a:solidFill>
                <a:schemeClr val="bg1"/>
              </a:solidFill>
              <a:latin typeface="游ゴシック" panose="020B0400000000000000" pitchFamily="50" charset="-128"/>
              <a:ea typeface="游ゴシック" panose="020B0400000000000000" pitchFamily="50" charset="-128"/>
            </a:endParaRPr>
          </a:p>
        </p:txBody>
      </p:sp>
      <p:pic>
        <p:nvPicPr>
          <p:cNvPr id="68" name="図 67">
            <a:extLst>
              <a:ext uri="{FF2B5EF4-FFF2-40B4-BE49-F238E27FC236}">
                <a16:creationId xmlns:a16="http://schemas.microsoft.com/office/drawing/2014/main" id="{6A875C0D-AD15-4CAA-B6D9-BC03C5AB1BA2}"/>
              </a:ext>
            </a:extLst>
          </p:cNvPr>
          <p:cNvPicPr>
            <a:picLocks noChangeAspect="1"/>
          </p:cNvPicPr>
          <p:nvPr/>
        </p:nvPicPr>
        <p:blipFill>
          <a:blip r:embed="rId3"/>
          <a:stretch>
            <a:fillRect/>
          </a:stretch>
        </p:blipFill>
        <p:spPr>
          <a:xfrm>
            <a:off x="1166153" y="3722111"/>
            <a:ext cx="2639714" cy="1833764"/>
          </a:xfrm>
          <a:prstGeom prst="rect">
            <a:avLst/>
          </a:prstGeom>
        </p:spPr>
      </p:pic>
      <p:sp>
        <p:nvSpPr>
          <p:cNvPr id="69" name="正方形/長方形 68">
            <a:extLst>
              <a:ext uri="{FF2B5EF4-FFF2-40B4-BE49-F238E27FC236}">
                <a16:creationId xmlns:a16="http://schemas.microsoft.com/office/drawing/2014/main" id="{08CA376D-AC0D-47F0-A9F4-78A8A7D42C0A}"/>
              </a:ext>
            </a:extLst>
          </p:cNvPr>
          <p:cNvSpPr/>
          <p:nvPr/>
        </p:nvSpPr>
        <p:spPr>
          <a:xfrm>
            <a:off x="1952610" y="3396305"/>
            <a:ext cx="1066800" cy="525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dirty="0">
                <a:solidFill>
                  <a:srgbClr val="FF0000"/>
                </a:solidFill>
                <a:latin typeface="游ゴシック" panose="020B0400000000000000" pitchFamily="50" charset="-128"/>
                <a:ea typeface="游ゴシック" panose="020B0400000000000000" pitchFamily="50" charset="-128"/>
              </a:rPr>
              <a:t>両面印刷</a:t>
            </a:r>
            <a:endParaRPr kumimoji="1" lang="en-US" altLang="ja-JP" sz="1400" dirty="0">
              <a:solidFill>
                <a:srgbClr val="FF0000"/>
              </a:solidFill>
              <a:latin typeface="游ゴシック" panose="020B0400000000000000" pitchFamily="50" charset="-128"/>
              <a:ea typeface="游ゴシック" panose="020B0400000000000000" pitchFamily="50" charset="-128"/>
            </a:endParaRPr>
          </a:p>
          <a:p>
            <a:pPr algn="ctr"/>
            <a:r>
              <a:rPr kumimoji="1" lang="ja-JP" altLang="en-US" sz="1400" dirty="0">
                <a:solidFill>
                  <a:srgbClr val="FF0000"/>
                </a:solidFill>
                <a:latin typeface="游ゴシック" panose="020B0400000000000000" pitchFamily="50" charset="-128"/>
                <a:ea typeface="游ゴシック" panose="020B0400000000000000" pitchFamily="50" charset="-128"/>
              </a:rPr>
              <a:t>（短辺とじ）</a:t>
            </a:r>
          </a:p>
        </p:txBody>
      </p:sp>
      <p:pic>
        <p:nvPicPr>
          <p:cNvPr id="70" name="図 69">
            <a:extLst>
              <a:ext uri="{FF2B5EF4-FFF2-40B4-BE49-F238E27FC236}">
                <a16:creationId xmlns:a16="http://schemas.microsoft.com/office/drawing/2014/main" id="{B0EF76A6-94C8-4671-B111-44991C80A715}"/>
              </a:ext>
            </a:extLst>
          </p:cNvPr>
          <p:cNvPicPr>
            <a:picLocks noChangeAspect="1"/>
          </p:cNvPicPr>
          <p:nvPr/>
        </p:nvPicPr>
        <p:blipFill>
          <a:blip r:embed="rId4"/>
          <a:stretch>
            <a:fillRect/>
          </a:stretch>
        </p:blipFill>
        <p:spPr>
          <a:xfrm>
            <a:off x="347542" y="5611487"/>
            <a:ext cx="1149196" cy="1110019"/>
          </a:xfrm>
          <a:prstGeom prst="rect">
            <a:avLst/>
          </a:prstGeom>
        </p:spPr>
      </p:pic>
      <p:pic>
        <p:nvPicPr>
          <p:cNvPr id="71" name="図 70">
            <a:extLst>
              <a:ext uri="{FF2B5EF4-FFF2-40B4-BE49-F238E27FC236}">
                <a16:creationId xmlns:a16="http://schemas.microsoft.com/office/drawing/2014/main" id="{6336D0DF-92F6-4AC6-A1C1-E2EEEA792B47}"/>
              </a:ext>
            </a:extLst>
          </p:cNvPr>
          <p:cNvPicPr>
            <a:picLocks noChangeAspect="1"/>
          </p:cNvPicPr>
          <p:nvPr/>
        </p:nvPicPr>
        <p:blipFill>
          <a:blip r:embed="rId5"/>
          <a:stretch>
            <a:fillRect/>
          </a:stretch>
        </p:blipFill>
        <p:spPr>
          <a:xfrm>
            <a:off x="7711257" y="1977970"/>
            <a:ext cx="1077143" cy="1481072"/>
          </a:xfrm>
          <a:prstGeom prst="rect">
            <a:avLst/>
          </a:prstGeom>
        </p:spPr>
      </p:pic>
      <p:pic>
        <p:nvPicPr>
          <p:cNvPr id="72" name="図 71">
            <a:extLst>
              <a:ext uri="{FF2B5EF4-FFF2-40B4-BE49-F238E27FC236}">
                <a16:creationId xmlns:a16="http://schemas.microsoft.com/office/drawing/2014/main" id="{12C81EAF-2605-473B-91DE-A36A465BDF93}"/>
              </a:ext>
            </a:extLst>
          </p:cNvPr>
          <p:cNvPicPr>
            <a:picLocks noChangeAspect="1"/>
          </p:cNvPicPr>
          <p:nvPr/>
        </p:nvPicPr>
        <p:blipFill>
          <a:blip r:embed="rId6"/>
          <a:stretch>
            <a:fillRect/>
          </a:stretch>
        </p:blipFill>
        <p:spPr>
          <a:xfrm>
            <a:off x="5223901" y="2059155"/>
            <a:ext cx="1871411" cy="1289704"/>
          </a:xfrm>
          <a:prstGeom prst="rect">
            <a:avLst/>
          </a:prstGeom>
        </p:spPr>
      </p:pic>
      <p:sp>
        <p:nvSpPr>
          <p:cNvPr id="73" name="円弧 72">
            <a:extLst>
              <a:ext uri="{FF2B5EF4-FFF2-40B4-BE49-F238E27FC236}">
                <a16:creationId xmlns:a16="http://schemas.microsoft.com/office/drawing/2014/main" id="{1F245A52-E3FA-468E-ADCB-923EE8BBA923}"/>
              </a:ext>
            </a:extLst>
          </p:cNvPr>
          <p:cNvSpPr/>
          <p:nvPr/>
        </p:nvSpPr>
        <p:spPr>
          <a:xfrm rot="9681714">
            <a:off x="6764157" y="1805667"/>
            <a:ext cx="1461768" cy="1209114"/>
          </a:xfrm>
          <a:prstGeom prst="arc">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latin typeface="游ゴシック" panose="020B0400000000000000" pitchFamily="50" charset="-128"/>
              <a:ea typeface="游ゴシック" panose="020B0400000000000000" pitchFamily="50" charset="-128"/>
            </a:endParaRPr>
          </a:p>
        </p:txBody>
      </p:sp>
      <p:pic>
        <p:nvPicPr>
          <p:cNvPr id="74" name="図 73">
            <a:extLst>
              <a:ext uri="{FF2B5EF4-FFF2-40B4-BE49-F238E27FC236}">
                <a16:creationId xmlns:a16="http://schemas.microsoft.com/office/drawing/2014/main" id="{266CBB3A-7C01-46AF-8291-28F0D0EDE124}"/>
              </a:ext>
            </a:extLst>
          </p:cNvPr>
          <p:cNvPicPr>
            <a:picLocks noChangeAspect="1"/>
          </p:cNvPicPr>
          <p:nvPr/>
        </p:nvPicPr>
        <p:blipFill>
          <a:blip r:embed="rId7"/>
          <a:stretch>
            <a:fillRect/>
          </a:stretch>
        </p:blipFill>
        <p:spPr>
          <a:xfrm rot="21441841">
            <a:off x="5048091" y="4084576"/>
            <a:ext cx="1013372" cy="1364675"/>
          </a:xfrm>
          <a:prstGeom prst="rect">
            <a:avLst/>
          </a:prstGeom>
        </p:spPr>
      </p:pic>
      <p:pic>
        <p:nvPicPr>
          <p:cNvPr id="75" name="図 74">
            <a:extLst>
              <a:ext uri="{FF2B5EF4-FFF2-40B4-BE49-F238E27FC236}">
                <a16:creationId xmlns:a16="http://schemas.microsoft.com/office/drawing/2014/main" id="{DA396599-00DB-4C2B-8307-2D76A620C516}"/>
              </a:ext>
            </a:extLst>
          </p:cNvPr>
          <p:cNvPicPr>
            <a:picLocks noChangeAspect="1"/>
          </p:cNvPicPr>
          <p:nvPr/>
        </p:nvPicPr>
        <p:blipFill>
          <a:blip r:embed="rId8"/>
          <a:stretch>
            <a:fillRect/>
          </a:stretch>
        </p:blipFill>
        <p:spPr>
          <a:xfrm rot="21347233">
            <a:off x="6567731" y="4103759"/>
            <a:ext cx="1025037" cy="1325864"/>
          </a:xfrm>
          <a:prstGeom prst="rect">
            <a:avLst/>
          </a:prstGeom>
        </p:spPr>
      </p:pic>
    </p:spTree>
    <p:extLst>
      <p:ext uri="{BB962C8B-B14F-4D97-AF65-F5344CB8AC3E}">
        <p14:creationId xmlns:p14="http://schemas.microsoft.com/office/powerpoint/2010/main" val="2493832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1DFBBA2-A3C8-45B7-A398-E073F07A7BB1}"/>
              </a:ext>
            </a:extLst>
          </p:cNvPr>
          <p:cNvSpPr/>
          <p:nvPr/>
        </p:nvSpPr>
        <p:spPr>
          <a:xfrm>
            <a:off x="0" y="0"/>
            <a:ext cx="9906000" cy="584791"/>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アイコン集</a:t>
            </a:r>
            <a:r>
              <a:rPr kumimoji="1" lang="ja-JP" altLang="en-US" sz="1400" b="1" dirty="0">
                <a:solidFill>
                  <a:schemeClr val="bg1"/>
                </a:solidFill>
                <a:latin typeface="游ゴシック" panose="020B0400000000000000" pitchFamily="50" charset="-128"/>
                <a:ea typeface="游ゴシック" panose="020B0400000000000000" pitchFamily="50" charset="-128"/>
              </a:rPr>
              <a:t>（</a:t>
            </a:r>
            <a:r>
              <a:rPr kumimoji="1" lang="en-US" altLang="ja-JP" sz="1400" b="1" dirty="0">
                <a:solidFill>
                  <a:schemeClr val="bg1"/>
                </a:solidFill>
                <a:latin typeface="游ゴシック" panose="020B0400000000000000" pitchFamily="50" charset="-128"/>
                <a:ea typeface="游ゴシック" panose="020B0400000000000000" pitchFamily="50" charset="-128"/>
              </a:rPr>
              <a:t>※</a:t>
            </a:r>
            <a:r>
              <a:rPr kumimoji="1" lang="ja-JP" altLang="en-US" sz="1400" b="1" dirty="0">
                <a:solidFill>
                  <a:schemeClr val="bg1"/>
                </a:solidFill>
                <a:latin typeface="游ゴシック" panose="020B0400000000000000" pitchFamily="50" charset="-128"/>
                <a:ea typeface="游ゴシック" panose="020B0400000000000000" pitchFamily="50" charset="-128"/>
              </a:rPr>
              <a:t>印刷時はこのスライドは削除してください）</a:t>
            </a:r>
            <a:endParaRPr kumimoji="1" lang="ja-JP" altLang="en-US" sz="2000" b="1" dirty="0">
              <a:solidFill>
                <a:schemeClr val="bg1"/>
              </a:solidFill>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F3DF265C-D269-4768-AD56-9EDA1AD6012E}"/>
              </a:ext>
            </a:extLst>
          </p:cNvPr>
          <p:cNvSpPr/>
          <p:nvPr/>
        </p:nvSpPr>
        <p:spPr>
          <a:xfrm>
            <a:off x="378460" y="994648"/>
            <a:ext cx="8945077" cy="369332"/>
          </a:xfrm>
          <a:prstGeom prst="rect">
            <a:avLst/>
          </a:prstGeom>
        </p:spPr>
        <p:txBody>
          <a:bodyPr wrap="none">
            <a:spAutoFit/>
          </a:bodyPr>
          <a:lstStyle/>
          <a:p>
            <a:r>
              <a:rPr kumimoji="1" lang="ja-JP" altLang="en-US" b="1" dirty="0">
                <a:solidFill>
                  <a:srgbClr val="EA5E5F"/>
                </a:solidFill>
                <a:latin typeface="游ゴシック" panose="020B0400000000000000" pitchFamily="50" charset="-128"/>
                <a:ea typeface="游ゴシック" panose="020B0400000000000000" pitchFamily="50" charset="-128"/>
              </a:rPr>
              <a:t>●</a:t>
            </a:r>
            <a:r>
              <a:rPr kumimoji="1" lang="en-US" altLang="ja-JP" b="1" dirty="0">
                <a:latin typeface="游ゴシック" panose="020B0400000000000000" pitchFamily="50" charset="-128"/>
                <a:ea typeface="游ゴシック" panose="020B0400000000000000" pitchFamily="50" charset="-128"/>
              </a:rPr>
              <a:t>PowerPoint </a:t>
            </a:r>
            <a:r>
              <a:rPr kumimoji="1" lang="ja-JP" altLang="en-US" b="1" dirty="0">
                <a:latin typeface="游ゴシック" panose="020B0400000000000000" pitchFamily="50" charset="-128"/>
                <a:ea typeface="游ゴシック" panose="020B0400000000000000" pitchFamily="50" charset="-128"/>
              </a:rPr>
              <a:t>オブジェクトに加え、こちらのアイコンも活用して演出しましょう。</a:t>
            </a:r>
          </a:p>
        </p:txBody>
      </p:sp>
      <p:pic>
        <p:nvPicPr>
          <p:cNvPr id="5" name="図 4">
            <a:extLst>
              <a:ext uri="{FF2B5EF4-FFF2-40B4-BE49-F238E27FC236}">
                <a16:creationId xmlns:a16="http://schemas.microsoft.com/office/drawing/2014/main" id="{066CA5DF-EFE9-46A9-9232-7882DEDB62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55564" y="2551203"/>
            <a:ext cx="355600" cy="355600"/>
          </a:xfrm>
          <a:prstGeom prst="rect">
            <a:avLst/>
          </a:prstGeom>
        </p:spPr>
      </p:pic>
      <p:pic>
        <p:nvPicPr>
          <p:cNvPr id="6" name="図 5">
            <a:extLst>
              <a:ext uri="{FF2B5EF4-FFF2-40B4-BE49-F238E27FC236}">
                <a16:creationId xmlns:a16="http://schemas.microsoft.com/office/drawing/2014/main" id="{09BB4585-5BDC-48B6-88FB-C63CDE2AE0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5374" y="2551203"/>
            <a:ext cx="355600" cy="355600"/>
          </a:xfrm>
          <a:prstGeom prst="rect">
            <a:avLst/>
          </a:prstGeom>
        </p:spPr>
      </p:pic>
      <p:pic>
        <p:nvPicPr>
          <p:cNvPr id="9" name="図 8">
            <a:extLst>
              <a:ext uri="{FF2B5EF4-FFF2-40B4-BE49-F238E27FC236}">
                <a16:creationId xmlns:a16="http://schemas.microsoft.com/office/drawing/2014/main" id="{000B8C04-7DC1-474F-AA98-C67460F3CE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75184" y="2551203"/>
            <a:ext cx="355600" cy="355600"/>
          </a:xfrm>
          <a:prstGeom prst="rect">
            <a:avLst/>
          </a:prstGeom>
        </p:spPr>
      </p:pic>
      <p:pic>
        <p:nvPicPr>
          <p:cNvPr id="10" name="図 9">
            <a:extLst>
              <a:ext uri="{FF2B5EF4-FFF2-40B4-BE49-F238E27FC236}">
                <a16:creationId xmlns:a16="http://schemas.microsoft.com/office/drawing/2014/main" id="{2554D4E4-E0F5-4579-B5EC-2B3922477A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84994" y="2551203"/>
            <a:ext cx="355600" cy="355600"/>
          </a:xfrm>
          <a:prstGeom prst="rect">
            <a:avLst/>
          </a:prstGeom>
        </p:spPr>
      </p:pic>
      <p:pic>
        <p:nvPicPr>
          <p:cNvPr id="11" name="図 10">
            <a:extLst>
              <a:ext uri="{FF2B5EF4-FFF2-40B4-BE49-F238E27FC236}">
                <a16:creationId xmlns:a16="http://schemas.microsoft.com/office/drawing/2014/main" id="{4E4EB2D5-8CBD-45BB-BA18-54F3E92F7ED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94804" y="2551203"/>
            <a:ext cx="355600" cy="355600"/>
          </a:xfrm>
          <a:prstGeom prst="rect">
            <a:avLst/>
          </a:prstGeom>
        </p:spPr>
      </p:pic>
      <p:pic>
        <p:nvPicPr>
          <p:cNvPr id="12" name="図 11">
            <a:extLst>
              <a:ext uri="{FF2B5EF4-FFF2-40B4-BE49-F238E27FC236}">
                <a16:creationId xmlns:a16="http://schemas.microsoft.com/office/drawing/2014/main" id="{A007A5F5-EE5F-4295-94A3-D4A965FCB44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04614" y="2551203"/>
            <a:ext cx="355600" cy="355600"/>
          </a:xfrm>
          <a:prstGeom prst="rect">
            <a:avLst/>
          </a:prstGeom>
        </p:spPr>
      </p:pic>
      <p:pic>
        <p:nvPicPr>
          <p:cNvPr id="13" name="図 12">
            <a:extLst>
              <a:ext uri="{FF2B5EF4-FFF2-40B4-BE49-F238E27FC236}">
                <a16:creationId xmlns:a16="http://schemas.microsoft.com/office/drawing/2014/main" id="{E41BC597-D55B-4329-A1AA-CF41D089E49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14424" y="2551203"/>
            <a:ext cx="355600" cy="355600"/>
          </a:xfrm>
          <a:prstGeom prst="rect">
            <a:avLst/>
          </a:prstGeom>
        </p:spPr>
      </p:pic>
      <p:pic>
        <p:nvPicPr>
          <p:cNvPr id="14" name="図 13">
            <a:extLst>
              <a:ext uri="{FF2B5EF4-FFF2-40B4-BE49-F238E27FC236}">
                <a16:creationId xmlns:a16="http://schemas.microsoft.com/office/drawing/2014/main" id="{16B5B8E7-154B-4401-9C7A-CFDC01D8EEF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67114" y="2551203"/>
            <a:ext cx="355600" cy="355600"/>
          </a:xfrm>
          <a:prstGeom prst="rect">
            <a:avLst/>
          </a:prstGeom>
        </p:spPr>
      </p:pic>
      <p:pic>
        <p:nvPicPr>
          <p:cNvPr id="15" name="図 14">
            <a:extLst>
              <a:ext uri="{FF2B5EF4-FFF2-40B4-BE49-F238E27FC236}">
                <a16:creationId xmlns:a16="http://schemas.microsoft.com/office/drawing/2014/main" id="{412ADFC5-2CBC-4BD9-800E-689D7AD5AFF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462649" y="2551203"/>
            <a:ext cx="355600" cy="355600"/>
          </a:xfrm>
          <a:prstGeom prst="rect">
            <a:avLst/>
          </a:prstGeom>
        </p:spPr>
      </p:pic>
      <p:sp>
        <p:nvSpPr>
          <p:cNvPr id="19" name="Freeform 9">
            <a:extLst>
              <a:ext uri="{FF2B5EF4-FFF2-40B4-BE49-F238E27FC236}">
                <a16:creationId xmlns:a16="http://schemas.microsoft.com/office/drawing/2014/main" id="{A64A0DF2-2490-4C67-BD98-A6519D43CC91}"/>
              </a:ext>
            </a:extLst>
          </p:cNvPr>
          <p:cNvSpPr>
            <a:spLocks/>
          </p:cNvSpPr>
          <p:nvPr/>
        </p:nvSpPr>
        <p:spPr bwMode="auto">
          <a:xfrm>
            <a:off x="4755326" y="5526897"/>
            <a:ext cx="649288" cy="515938"/>
          </a:xfrm>
          <a:custGeom>
            <a:avLst/>
            <a:gdLst>
              <a:gd name="T0" fmla="*/ 213 w 1122"/>
              <a:gd name="T1" fmla="*/ 754 h 899"/>
              <a:gd name="T2" fmla="*/ 213 w 1122"/>
              <a:gd name="T3" fmla="*/ 754 h 899"/>
              <a:gd name="T4" fmla="*/ 15 w 1122"/>
              <a:gd name="T5" fmla="*/ 590 h 899"/>
              <a:gd name="T6" fmla="*/ 62 w 1122"/>
              <a:gd name="T7" fmla="*/ 473 h 899"/>
              <a:gd name="T8" fmla="*/ 67 w 1122"/>
              <a:gd name="T9" fmla="*/ 266 h 899"/>
              <a:gd name="T10" fmla="*/ 225 w 1122"/>
              <a:gd name="T11" fmla="*/ 154 h 899"/>
              <a:gd name="T12" fmla="*/ 312 w 1122"/>
              <a:gd name="T13" fmla="*/ 131 h 899"/>
              <a:gd name="T14" fmla="*/ 392 w 1122"/>
              <a:gd name="T15" fmla="*/ 80 h 899"/>
              <a:gd name="T16" fmla="*/ 640 w 1122"/>
              <a:gd name="T17" fmla="*/ 1 h 899"/>
              <a:gd name="T18" fmla="*/ 725 w 1122"/>
              <a:gd name="T19" fmla="*/ 15 h 899"/>
              <a:gd name="T20" fmla="*/ 764 w 1122"/>
              <a:gd name="T21" fmla="*/ 88 h 899"/>
              <a:gd name="T22" fmla="*/ 994 w 1122"/>
              <a:gd name="T23" fmla="*/ 141 h 899"/>
              <a:gd name="T24" fmla="*/ 1031 w 1122"/>
              <a:gd name="T25" fmla="*/ 353 h 899"/>
              <a:gd name="T26" fmla="*/ 1105 w 1122"/>
              <a:gd name="T27" fmla="*/ 487 h 899"/>
              <a:gd name="T28" fmla="*/ 991 w 1122"/>
              <a:gd name="T29" fmla="*/ 616 h 899"/>
              <a:gd name="T30" fmla="*/ 834 w 1122"/>
              <a:gd name="T31" fmla="*/ 643 h 899"/>
              <a:gd name="T32" fmla="*/ 676 w 1122"/>
              <a:gd name="T33" fmla="*/ 824 h 899"/>
              <a:gd name="T34" fmla="*/ 443 w 1122"/>
              <a:gd name="T35" fmla="*/ 843 h 899"/>
              <a:gd name="T36" fmla="*/ 416 w 1122"/>
              <a:gd name="T37" fmla="*/ 820 h 899"/>
              <a:gd name="T38" fmla="*/ 297 w 1122"/>
              <a:gd name="T39" fmla="*/ 884 h 899"/>
              <a:gd name="T40" fmla="*/ 208 w 1122"/>
              <a:gd name="T41" fmla="*/ 864 h 899"/>
              <a:gd name="T42" fmla="*/ 206 w 1122"/>
              <a:gd name="T43" fmla="*/ 7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2" h="899">
                <a:moveTo>
                  <a:pt x="213" y="754"/>
                </a:moveTo>
                <a:lnTo>
                  <a:pt x="213" y="754"/>
                </a:lnTo>
                <a:cubicBezTo>
                  <a:pt x="124" y="740"/>
                  <a:pt x="45" y="675"/>
                  <a:pt x="15" y="590"/>
                </a:cubicBezTo>
                <a:cubicBezTo>
                  <a:pt x="0" y="544"/>
                  <a:pt x="12" y="474"/>
                  <a:pt x="62" y="473"/>
                </a:cubicBezTo>
                <a:cubicBezTo>
                  <a:pt x="9" y="420"/>
                  <a:pt x="23" y="327"/>
                  <a:pt x="67" y="266"/>
                </a:cubicBezTo>
                <a:cubicBezTo>
                  <a:pt x="105" y="212"/>
                  <a:pt x="162" y="172"/>
                  <a:pt x="225" y="154"/>
                </a:cubicBezTo>
                <a:cubicBezTo>
                  <a:pt x="254" y="146"/>
                  <a:pt x="284" y="142"/>
                  <a:pt x="312" y="131"/>
                </a:cubicBezTo>
                <a:cubicBezTo>
                  <a:pt x="341" y="118"/>
                  <a:pt x="366" y="98"/>
                  <a:pt x="392" y="80"/>
                </a:cubicBezTo>
                <a:cubicBezTo>
                  <a:pt x="465" y="31"/>
                  <a:pt x="552" y="4"/>
                  <a:pt x="640" y="1"/>
                </a:cubicBezTo>
                <a:cubicBezTo>
                  <a:pt x="669" y="0"/>
                  <a:pt x="700" y="2"/>
                  <a:pt x="725" y="15"/>
                </a:cubicBezTo>
                <a:cubicBezTo>
                  <a:pt x="751" y="30"/>
                  <a:pt x="770" y="59"/>
                  <a:pt x="764" y="88"/>
                </a:cubicBezTo>
                <a:cubicBezTo>
                  <a:pt x="844" y="84"/>
                  <a:pt x="930" y="92"/>
                  <a:pt x="994" y="141"/>
                </a:cubicBezTo>
                <a:cubicBezTo>
                  <a:pt x="1057" y="191"/>
                  <a:pt x="1084" y="293"/>
                  <a:pt x="1031" y="353"/>
                </a:cubicBezTo>
                <a:cubicBezTo>
                  <a:pt x="1090" y="357"/>
                  <a:pt x="1122" y="431"/>
                  <a:pt x="1105" y="487"/>
                </a:cubicBezTo>
                <a:cubicBezTo>
                  <a:pt x="1088" y="543"/>
                  <a:pt x="1039" y="583"/>
                  <a:pt x="991" y="616"/>
                </a:cubicBezTo>
                <a:cubicBezTo>
                  <a:pt x="944" y="649"/>
                  <a:pt x="878" y="678"/>
                  <a:pt x="834" y="643"/>
                </a:cubicBezTo>
                <a:cubicBezTo>
                  <a:pt x="797" y="715"/>
                  <a:pt x="742" y="778"/>
                  <a:pt x="676" y="824"/>
                </a:cubicBezTo>
                <a:cubicBezTo>
                  <a:pt x="607" y="872"/>
                  <a:pt x="506" y="899"/>
                  <a:pt x="443" y="843"/>
                </a:cubicBezTo>
                <a:cubicBezTo>
                  <a:pt x="434" y="835"/>
                  <a:pt x="426" y="825"/>
                  <a:pt x="416" y="820"/>
                </a:cubicBezTo>
                <a:cubicBezTo>
                  <a:pt x="372" y="801"/>
                  <a:pt x="339" y="863"/>
                  <a:pt x="297" y="884"/>
                </a:cubicBezTo>
                <a:cubicBezTo>
                  <a:pt x="267" y="898"/>
                  <a:pt x="229" y="889"/>
                  <a:pt x="208" y="864"/>
                </a:cubicBezTo>
                <a:cubicBezTo>
                  <a:pt x="187" y="839"/>
                  <a:pt x="186" y="800"/>
                  <a:pt x="206" y="774"/>
                </a:cubicBezTo>
              </a:path>
            </a:pathLst>
          </a:custGeom>
          <a:solidFill>
            <a:srgbClr val="40BB6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0" name="Freeform 18">
            <a:extLst>
              <a:ext uri="{FF2B5EF4-FFF2-40B4-BE49-F238E27FC236}">
                <a16:creationId xmlns:a16="http://schemas.microsoft.com/office/drawing/2014/main" id="{ACF3F71C-B3C0-4000-8D13-FD02F11690CF}"/>
              </a:ext>
            </a:extLst>
          </p:cNvPr>
          <p:cNvSpPr>
            <a:spLocks/>
          </p:cNvSpPr>
          <p:nvPr/>
        </p:nvSpPr>
        <p:spPr bwMode="auto">
          <a:xfrm>
            <a:off x="2415533" y="5219161"/>
            <a:ext cx="499310" cy="1110315"/>
          </a:xfrm>
          <a:custGeom>
            <a:avLst/>
            <a:gdLst>
              <a:gd name="T0" fmla="*/ 84 w 856"/>
              <a:gd name="T1" fmla="*/ 1418 h 1860"/>
              <a:gd name="T2" fmla="*/ 84 w 856"/>
              <a:gd name="T3" fmla="*/ 1418 h 1860"/>
              <a:gd name="T4" fmla="*/ 58 w 856"/>
              <a:gd name="T5" fmla="*/ 953 h 1860"/>
              <a:gd name="T6" fmla="*/ 146 w 856"/>
              <a:gd name="T7" fmla="*/ 737 h 1860"/>
              <a:gd name="T8" fmla="*/ 110 w 856"/>
              <a:gd name="T9" fmla="*/ 395 h 1860"/>
              <a:gd name="T10" fmla="*/ 216 w 856"/>
              <a:gd name="T11" fmla="*/ 77 h 1860"/>
              <a:gd name="T12" fmla="*/ 643 w 856"/>
              <a:gd name="T13" fmla="*/ 102 h 1860"/>
              <a:gd name="T14" fmla="*/ 816 w 856"/>
              <a:gd name="T15" fmla="*/ 437 h 1860"/>
              <a:gd name="T16" fmla="*/ 751 w 856"/>
              <a:gd name="T17" fmla="*/ 801 h 1860"/>
              <a:gd name="T18" fmla="*/ 715 w 856"/>
              <a:gd name="T19" fmla="*/ 1167 h 1860"/>
              <a:gd name="T20" fmla="*/ 831 w 856"/>
              <a:gd name="T21" fmla="*/ 1514 h 1860"/>
              <a:gd name="T22" fmla="*/ 692 w 856"/>
              <a:gd name="T23" fmla="*/ 1827 h 1860"/>
              <a:gd name="T24" fmla="*/ 502 w 856"/>
              <a:gd name="T25" fmla="*/ 1858 h 1860"/>
              <a:gd name="T26" fmla="*/ 290 w 856"/>
              <a:gd name="T27" fmla="*/ 1817 h 1860"/>
              <a:gd name="T28" fmla="*/ 202 w 856"/>
              <a:gd name="T29" fmla="*/ 1710 h 1860"/>
              <a:gd name="T30" fmla="*/ 96 w 856"/>
              <a:gd name="T31" fmla="*/ 1404 h 1860"/>
              <a:gd name="connsiteX0" fmla="*/ 745 w 9561"/>
              <a:gd name="connsiteY0" fmla="*/ 7470 h 9837"/>
              <a:gd name="connsiteX1" fmla="*/ 745 w 9561"/>
              <a:gd name="connsiteY1" fmla="*/ 7470 h 9837"/>
              <a:gd name="connsiteX2" fmla="*/ 442 w 9561"/>
              <a:gd name="connsiteY2" fmla="*/ 4970 h 9837"/>
              <a:gd name="connsiteX3" fmla="*/ 1470 w 9561"/>
              <a:gd name="connsiteY3" fmla="*/ 3808 h 9837"/>
              <a:gd name="connsiteX4" fmla="*/ 1049 w 9561"/>
              <a:gd name="connsiteY4" fmla="*/ 1970 h 9837"/>
              <a:gd name="connsiteX5" fmla="*/ 2287 w 9561"/>
              <a:gd name="connsiteY5" fmla="*/ 260 h 9837"/>
              <a:gd name="connsiteX6" fmla="*/ 7276 w 9561"/>
              <a:gd name="connsiteY6" fmla="*/ 394 h 9837"/>
              <a:gd name="connsiteX7" fmla="*/ 9297 w 9561"/>
              <a:gd name="connsiteY7" fmla="*/ 2195 h 9837"/>
              <a:gd name="connsiteX8" fmla="*/ 8537 w 9561"/>
              <a:gd name="connsiteY8" fmla="*/ 4152 h 9837"/>
              <a:gd name="connsiteX9" fmla="*/ 8117 w 9561"/>
              <a:gd name="connsiteY9" fmla="*/ 6120 h 9837"/>
              <a:gd name="connsiteX10" fmla="*/ 9472 w 9561"/>
              <a:gd name="connsiteY10" fmla="*/ 7986 h 9837"/>
              <a:gd name="connsiteX11" fmla="*/ 7848 w 9561"/>
              <a:gd name="connsiteY11" fmla="*/ 9669 h 9837"/>
              <a:gd name="connsiteX12" fmla="*/ 5628 w 9561"/>
              <a:gd name="connsiteY12" fmla="*/ 9835 h 9837"/>
              <a:gd name="connsiteX13" fmla="*/ 3152 w 9561"/>
              <a:gd name="connsiteY13" fmla="*/ 9615 h 9837"/>
              <a:gd name="connsiteX14" fmla="*/ 2124 w 9561"/>
              <a:gd name="connsiteY14" fmla="*/ 9040 h 9837"/>
              <a:gd name="connsiteX15" fmla="*/ 855 w 9561"/>
              <a:gd name="connsiteY15" fmla="*/ 7408 h 9837"/>
              <a:gd name="connsiteX0" fmla="*/ 779 w 9999"/>
              <a:gd name="connsiteY0" fmla="*/ 7594 h 10000"/>
              <a:gd name="connsiteX1" fmla="*/ 779 w 9999"/>
              <a:gd name="connsiteY1" fmla="*/ 7594 h 10000"/>
              <a:gd name="connsiteX2" fmla="*/ 462 w 9999"/>
              <a:gd name="connsiteY2" fmla="*/ 5052 h 10000"/>
              <a:gd name="connsiteX3" fmla="*/ 1537 w 9999"/>
              <a:gd name="connsiteY3" fmla="*/ 3871 h 10000"/>
              <a:gd name="connsiteX4" fmla="*/ 1097 w 9999"/>
              <a:gd name="connsiteY4" fmla="*/ 2003 h 10000"/>
              <a:gd name="connsiteX5" fmla="*/ 2392 w 9999"/>
              <a:gd name="connsiteY5" fmla="*/ 264 h 10000"/>
              <a:gd name="connsiteX6" fmla="*/ 7610 w 9999"/>
              <a:gd name="connsiteY6" fmla="*/ 401 h 10000"/>
              <a:gd name="connsiteX7" fmla="*/ 9724 w 9999"/>
              <a:gd name="connsiteY7" fmla="*/ 2231 h 10000"/>
              <a:gd name="connsiteX8" fmla="*/ 8929 w 9999"/>
              <a:gd name="connsiteY8" fmla="*/ 4221 h 10000"/>
              <a:gd name="connsiteX9" fmla="*/ 8490 w 9999"/>
              <a:gd name="connsiteY9" fmla="*/ 6221 h 10000"/>
              <a:gd name="connsiteX10" fmla="*/ 9907 w 9999"/>
              <a:gd name="connsiteY10" fmla="*/ 8118 h 10000"/>
              <a:gd name="connsiteX11" fmla="*/ 8208 w 9999"/>
              <a:gd name="connsiteY11" fmla="*/ 9829 h 10000"/>
              <a:gd name="connsiteX12" fmla="*/ 5886 w 9999"/>
              <a:gd name="connsiteY12" fmla="*/ 9998 h 10000"/>
              <a:gd name="connsiteX13" fmla="*/ 3297 w 9999"/>
              <a:gd name="connsiteY13" fmla="*/ 9774 h 10000"/>
              <a:gd name="connsiteX14" fmla="*/ 2222 w 9999"/>
              <a:gd name="connsiteY14" fmla="*/ 9190 h 10000"/>
              <a:gd name="connsiteX15" fmla="*/ 894 w 9999"/>
              <a:gd name="connsiteY15" fmla="*/ 7531 h 10000"/>
              <a:gd name="connsiteX0" fmla="*/ 779 w 10000"/>
              <a:gd name="connsiteY0" fmla="*/ 7594 h 10000"/>
              <a:gd name="connsiteX1" fmla="*/ 779 w 10000"/>
              <a:gd name="connsiteY1" fmla="*/ 7594 h 10000"/>
              <a:gd name="connsiteX2" fmla="*/ 462 w 10000"/>
              <a:gd name="connsiteY2" fmla="*/ 5052 h 10000"/>
              <a:gd name="connsiteX3" fmla="*/ 1537 w 10000"/>
              <a:gd name="connsiteY3" fmla="*/ 3871 h 10000"/>
              <a:gd name="connsiteX4" fmla="*/ 1097 w 10000"/>
              <a:gd name="connsiteY4" fmla="*/ 2003 h 10000"/>
              <a:gd name="connsiteX5" fmla="*/ 2392 w 10000"/>
              <a:gd name="connsiteY5" fmla="*/ 264 h 10000"/>
              <a:gd name="connsiteX6" fmla="*/ 7611 w 10000"/>
              <a:gd name="connsiteY6" fmla="*/ 401 h 10000"/>
              <a:gd name="connsiteX7" fmla="*/ 9725 w 10000"/>
              <a:gd name="connsiteY7" fmla="*/ 2231 h 10000"/>
              <a:gd name="connsiteX8" fmla="*/ 8930 w 10000"/>
              <a:gd name="connsiteY8" fmla="*/ 4221 h 10000"/>
              <a:gd name="connsiteX9" fmla="*/ 8491 w 10000"/>
              <a:gd name="connsiteY9" fmla="*/ 6221 h 10000"/>
              <a:gd name="connsiteX10" fmla="*/ 9908 w 10000"/>
              <a:gd name="connsiteY10" fmla="*/ 8118 h 10000"/>
              <a:gd name="connsiteX11" fmla="*/ 8209 w 10000"/>
              <a:gd name="connsiteY11" fmla="*/ 9829 h 10000"/>
              <a:gd name="connsiteX12" fmla="*/ 5887 w 10000"/>
              <a:gd name="connsiteY12" fmla="*/ 9998 h 10000"/>
              <a:gd name="connsiteX13" fmla="*/ 3297 w 10000"/>
              <a:gd name="connsiteY13" fmla="*/ 9774 h 10000"/>
              <a:gd name="connsiteX14" fmla="*/ 2222 w 10000"/>
              <a:gd name="connsiteY14" fmla="*/ 919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779" y="7594"/>
                </a:moveTo>
                <a:lnTo>
                  <a:pt x="779" y="7594"/>
                </a:lnTo>
                <a:cubicBezTo>
                  <a:pt x="-137" y="6785"/>
                  <a:pt x="-247" y="5872"/>
                  <a:pt x="462" y="5052"/>
                </a:cubicBezTo>
                <a:cubicBezTo>
                  <a:pt x="816" y="4659"/>
                  <a:pt x="1353" y="4282"/>
                  <a:pt x="1537" y="3871"/>
                </a:cubicBezTo>
                <a:cubicBezTo>
                  <a:pt x="1830" y="3259"/>
                  <a:pt x="1305" y="2626"/>
                  <a:pt x="1097" y="2003"/>
                </a:cubicBezTo>
                <a:cubicBezTo>
                  <a:pt x="878" y="1379"/>
                  <a:pt x="1061" y="669"/>
                  <a:pt x="2392" y="264"/>
                </a:cubicBezTo>
                <a:cubicBezTo>
                  <a:pt x="3822" y="-157"/>
                  <a:pt x="6169" y="-47"/>
                  <a:pt x="7611" y="401"/>
                </a:cubicBezTo>
                <a:cubicBezTo>
                  <a:pt x="9041" y="855"/>
                  <a:pt x="9676" y="1559"/>
                  <a:pt x="9725" y="2231"/>
                </a:cubicBezTo>
                <a:cubicBezTo>
                  <a:pt x="9786" y="2904"/>
                  <a:pt x="9321" y="3565"/>
                  <a:pt x="8930" y="4221"/>
                </a:cubicBezTo>
                <a:cubicBezTo>
                  <a:pt x="8540" y="4878"/>
                  <a:pt x="8209" y="5555"/>
                  <a:pt x="8491" y="6221"/>
                </a:cubicBezTo>
                <a:cubicBezTo>
                  <a:pt x="8759" y="6867"/>
                  <a:pt x="9603" y="7473"/>
                  <a:pt x="9908" y="8118"/>
                </a:cubicBezTo>
                <a:cubicBezTo>
                  <a:pt x="10213" y="8758"/>
                  <a:pt x="9798" y="9517"/>
                  <a:pt x="8209" y="9829"/>
                </a:cubicBezTo>
                <a:cubicBezTo>
                  <a:pt x="7513" y="9965"/>
                  <a:pt x="6695" y="9993"/>
                  <a:pt x="5887" y="9998"/>
                </a:cubicBezTo>
                <a:cubicBezTo>
                  <a:pt x="4983" y="10009"/>
                  <a:pt x="4005" y="9982"/>
                  <a:pt x="3297" y="9774"/>
                </a:cubicBezTo>
                <a:cubicBezTo>
                  <a:pt x="2772" y="9627"/>
                  <a:pt x="2465" y="9408"/>
                  <a:pt x="2222" y="9190"/>
                </a:cubicBezTo>
              </a:path>
            </a:pathLst>
          </a:custGeom>
          <a:solidFill>
            <a:srgbClr val="57B5B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1" name="フリーフォーム: 図形 20">
            <a:extLst>
              <a:ext uri="{FF2B5EF4-FFF2-40B4-BE49-F238E27FC236}">
                <a16:creationId xmlns:a16="http://schemas.microsoft.com/office/drawing/2014/main" id="{D7544A3E-3265-4EE9-B6C5-B0E1885CA7A5}"/>
              </a:ext>
            </a:extLst>
          </p:cNvPr>
          <p:cNvSpPr>
            <a:spLocks/>
          </p:cNvSpPr>
          <p:nvPr/>
        </p:nvSpPr>
        <p:spPr bwMode="auto">
          <a:xfrm>
            <a:off x="3472982" y="5555597"/>
            <a:ext cx="712012" cy="437441"/>
          </a:xfrm>
          <a:custGeom>
            <a:avLst/>
            <a:gdLst>
              <a:gd name="connsiteX0" fmla="*/ 496823 w 712012"/>
              <a:gd name="connsiteY0" fmla="*/ 490 h 437441"/>
              <a:gd name="connsiteX1" fmla="*/ 621600 w 712012"/>
              <a:gd name="connsiteY1" fmla="*/ 12469 h 437441"/>
              <a:gd name="connsiteX2" fmla="*/ 708349 w 712012"/>
              <a:gd name="connsiteY2" fmla="*/ 97523 h 437441"/>
              <a:gd name="connsiteX3" fmla="*/ 640614 w 712012"/>
              <a:gd name="connsiteY3" fmla="*/ 259845 h 437441"/>
              <a:gd name="connsiteX4" fmla="*/ 524081 w 712012"/>
              <a:gd name="connsiteY4" fmla="*/ 344824 h 437441"/>
              <a:gd name="connsiteX5" fmla="*/ 479580 w 712012"/>
              <a:gd name="connsiteY5" fmla="*/ 365026 h 437441"/>
              <a:gd name="connsiteX6" fmla="*/ 485110 w 712012"/>
              <a:gd name="connsiteY6" fmla="*/ 377348 h 437441"/>
              <a:gd name="connsiteX7" fmla="*/ 545004 w 712012"/>
              <a:gd name="connsiteY7" fmla="*/ 437441 h 437441"/>
              <a:gd name="connsiteX8" fmla="*/ 424022 w 712012"/>
              <a:gd name="connsiteY8" fmla="*/ 407245 h 437441"/>
              <a:gd name="connsiteX9" fmla="*/ 398503 w 712012"/>
              <a:gd name="connsiteY9" fmla="*/ 392467 h 437441"/>
              <a:gd name="connsiteX10" fmla="*/ 389278 w 712012"/>
              <a:gd name="connsiteY10" fmla="*/ 395212 h 437441"/>
              <a:gd name="connsiteX11" fmla="*/ 397511 w 712012"/>
              <a:gd name="connsiteY11" fmla="*/ 391893 h 437441"/>
              <a:gd name="connsiteX12" fmla="*/ 397243 w 712012"/>
              <a:gd name="connsiteY12" fmla="*/ 391738 h 437441"/>
              <a:gd name="connsiteX13" fmla="*/ 254548 w 712012"/>
              <a:gd name="connsiteY13" fmla="*/ 409663 h 437441"/>
              <a:gd name="connsiteX14" fmla="*/ 111798 w 712012"/>
              <a:gd name="connsiteY14" fmla="*/ 401202 h 437441"/>
              <a:gd name="connsiteX15" fmla="*/ 10194 w 712012"/>
              <a:gd name="connsiteY15" fmla="*/ 337112 h 437441"/>
              <a:gd name="connsiteX16" fmla="*/ 687 w 712012"/>
              <a:gd name="connsiteY16" fmla="*/ 271824 h 437441"/>
              <a:gd name="connsiteX17" fmla="*/ 89219 w 712012"/>
              <a:gd name="connsiteY17" fmla="*/ 119685 h 437441"/>
              <a:gd name="connsiteX18" fmla="*/ 249646 w 712012"/>
              <a:gd name="connsiteY18" fmla="*/ 41819 h 437441"/>
              <a:gd name="connsiteX19" fmla="*/ 496823 w 712012"/>
              <a:gd name="connsiteY19" fmla="*/ 490 h 43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2012" h="437441">
                <a:moveTo>
                  <a:pt x="496823" y="490"/>
                </a:moveTo>
                <a:cubicBezTo>
                  <a:pt x="539010" y="-708"/>
                  <a:pt x="581790" y="-708"/>
                  <a:pt x="621600" y="12469"/>
                </a:cubicBezTo>
                <a:cubicBezTo>
                  <a:pt x="660815" y="26845"/>
                  <a:pt x="697060" y="56793"/>
                  <a:pt x="708349" y="97523"/>
                </a:cubicBezTo>
                <a:cubicBezTo>
                  <a:pt x="724392" y="157420"/>
                  <a:pt x="685177" y="217318"/>
                  <a:pt x="640614" y="259845"/>
                </a:cubicBezTo>
                <a:cubicBezTo>
                  <a:pt x="605854" y="293387"/>
                  <a:pt x="566490" y="321988"/>
                  <a:pt x="524081" y="344824"/>
                </a:cubicBezTo>
                <a:lnTo>
                  <a:pt x="479580" y="365026"/>
                </a:lnTo>
                <a:lnTo>
                  <a:pt x="485110" y="377348"/>
                </a:lnTo>
                <a:cubicBezTo>
                  <a:pt x="497507" y="400312"/>
                  <a:pt x="516924" y="426109"/>
                  <a:pt x="545004" y="437441"/>
                </a:cubicBezTo>
                <a:cubicBezTo>
                  <a:pt x="545004" y="437441"/>
                  <a:pt x="477456" y="429053"/>
                  <a:pt x="424022" y="407245"/>
                </a:cubicBezTo>
                <a:lnTo>
                  <a:pt x="398503" y="392467"/>
                </a:lnTo>
                <a:lnTo>
                  <a:pt x="389278" y="395212"/>
                </a:lnTo>
                <a:lnTo>
                  <a:pt x="397511" y="391893"/>
                </a:lnTo>
                <a:lnTo>
                  <a:pt x="397243" y="391738"/>
                </a:lnTo>
                <a:lnTo>
                  <a:pt x="254548" y="409663"/>
                </a:lnTo>
                <a:cubicBezTo>
                  <a:pt x="206569" y="412732"/>
                  <a:pt x="158738" y="411385"/>
                  <a:pt x="111798" y="401202"/>
                </a:cubicBezTo>
                <a:cubicBezTo>
                  <a:pt x="71394" y="392218"/>
                  <a:pt x="29208" y="374248"/>
                  <a:pt x="10194" y="337112"/>
                </a:cubicBezTo>
                <a:cubicBezTo>
                  <a:pt x="93" y="317346"/>
                  <a:pt x="-1095" y="293986"/>
                  <a:pt x="687" y="271824"/>
                </a:cubicBezTo>
                <a:cubicBezTo>
                  <a:pt x="6629" y="211927"/>
                  <a:pt x="42280" y="157420"/>
                  <a:pt x="89219" y="119685"/>
                </a:cubicBezTo>
                <a:cubicBezTo>
                  <a:pt x="135565" y="81950"/>
                  <a:pt x="192012" y="58590"/>
                  <a:pt x="249646" y="41819"/>
                </a:cubicBezTo>
                <a:cubicBezTo>
                  <a:pt x="329860" y="17860"/>
                  <a:pt x="413045" y="4683"/>
                  <a:pt x="496823" y="490"/>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ja-JP" altLang="en-US">
              <a:latin typeface="游ゴシック" panose="020B0400000000000000" pitchFamily="50" charset="-128"/>
              <a:ea typeface="游ゴシック" panose="020B0400000000000000" pitchFamily="50" charset="-128"/>
            </a:endParaRPr>
          </a:p>
        </p:txBody>
      </p:sp>
      <p:sp>
        <p:nvSpPr>
          <p:cNvPr id="43" name="Freeform 9">
            <a:extLst>
              <a:ext uri="{FF2B5EF4-FFF2-40B4-BE49-F238E27FC236}">
                <a16:creationId xmlns:a16="http://schemas.microsoft.com/office/drawing/2014/main" id="{626F1231-CACA-4716-9F7B-F664296ED789}"/>
              </a:ext>
            </a:extLst>
          </p:cNvPr>
          <p:cNvSpPr>
            <a:spLocks/>
          </p:cNvSpPr>
          <p:nvPr/>
        </p:nvSpPr>
        <p:spPr bwMode="auto">
          <a:xfrm>
            <a:off x="6345237" y="3462338"/>
            <a:ext cx="1497013" cy="161131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latin typeface="游ゴシック" panose="020B0400000000000000" pitchFamily="50" charset="-128"/>
              <a:ea typeface="游ゴシック" panose="020B0400000000000000" pitchFamily="50" charset="-128"/>
            </a:endParaRPr>
          </a:p>
        </p:txBody>
      </p:sp>
      <p:sp>
        <p:nvSpPr>
          <p:cNvPr id="48" name="Freeform 13">
            <a:extLst>
              <a:ext uri="{FF2B5EF4-FFF2-40B4-BE49-F238E27FC236}">
                <a16:creationId xmlns:a16="http://schemas.microsoft.com/office/drawing/2014/main" id="{F930E288-2A2E-4C54-9D55-3ECFDAA85A28}"/>
              </a:ext>
            </a:extLst>
          </p:cNvPr>
          <p:cNvSpPr>
            <a:spLocks/>
          </p:cNvSpPr>
          <p:nvPr/>
        </p:nvSpPr>
        <p:spPr bwMode="auto">
          <a:xfrm>
            <a:off x="4344987" y="3462338"/>
            <a:ext cx="1497013" cy="161131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22864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1" name="Freeform 17">
            <a:extLst>
              <a:ext uri="{FF2B5EF4-FFF2-40B4-BE49-F238E27FC236}">
                <a16:creationId xmlns:a16="http://schemas.microsoft.com/office/drawing/2014/main" id="{2B8E9993-2699-4484-953A-9C041F15A44D}"/>
              </a:ext>
            </a:extLst>
          </p:cNvPr>
          <p:cNvSpPr>
            <a:spLocks/>
          </p:cNvSpPr>
          <p:nvPr/>
        </p:nvSpPr>
        <p:spPr bwMode="auto">
          <a:xfrm>
            <a:off x="2344738" y="3462338"/>
            <a:ext cx="1495425" cy="161131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34878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52" name="図 51">
            <a:extLst>
              <a:ext uri="{FF2B5EF4-FFF2-40B4-BE49-F238E27FC236}">
                <a16:creationId xmlns:a16="http://schemas.microsoft.com/office/drawing/2014/main" id="{6EDC1702-D1A3-44E8-8C0F-00F4360309DF}"/>
              </a:ext>
            </a:extLst>
          </p:cNvPr>
          <p:cNvPicPr>
            <a:picLocks noChangeAspect="1"/>
          </p:cNvPicPr>
          <p:nvPr/>
        </p:nvPicPr>
        <p:blipFill>
          <a:blip r:embed="rId11"/>
          <a:stretch>
            <a:fillRect/>
          </a:stretch>
        </p:blipFill>
        <p:spPr>
          <a:xfrm>
            <a:off x="4908161" y="1823349"/>
            <a:ext cx="367808" cy="367071"/>
          </a:xfrm>
          <a:prstGeom prst="rect">
            <a:avLst/>
          </a:prstGeom>
        </p:spPr>
      </p:pic>
      <p:pic>
        <p:nvPicPr>
          <p:cNvPr id="53" name="図 52">
            <a:extLst>
              <a:ext uri="{FF2B5EF4-FFF2-40B4-BE49-F238E27FC236}">
                <a16:creationId xmlns:a16="http://schemas.microsoft.com/office/drawing/2014/main" id="{39B449D3-11F4-45BE-B50A-561DC7F01E18}"/>
              </a:ext>
            </a:extLst>
          </p:cNvPr>
          <p:cNvPicPr>
            <a:picLocks noChangeAspect="1"/>
          </p:cNvPicPr>
          <p:nvPr/>
        </p:nvPicPr>
        <p:blipFill>
          <a:blip r:embed="rId12"/>
          <a:stretch>
            <a:fillRect/>
          </a:stretch>
        </p:blipFill>
        <p:spPr>
          <a:xfrm>
            <a:off x="5755832" y="1823349"/>
            <a:ext cx="367808" cy="367071"/>
          </a:xfrm>
          <a:prstGeom prst="rect">
            <a:avLst/>
          </a:prstGeom>
        </p:spPr>
      </p:pic>
      <p:pic>
        <p:nvPicPr>
          <p:cNvPr id="54" name="図 53">
            <a:extLst>
              <a:ext uri="{FF2B5EF4-FFF2-40B4-BE49-F238E27FC236}">
                <a16:creationId xmlns:a16="http://schemas.microsoft.com/office/drawing/2014/main" id="{ECF7DF4E-2751-40D0-A5C8-AFE23811A064}"/>
              </a:ext>
            </a:extLst>
          </p:cNvPr>
          <p:cNvPicPr>
            <a:picLocks noChangeAspect="1"/>
          </p:cNvPicPr>
          <p:nvPr/>
        </p:nvPicPr>
        <p:blipFill>
          <a:blip r:embed="rId13"/>
          <a:stretch>
            <a:fillRect/>
          </a:stretch>
        </p:blipFill>
        <p:spPr>
          <a:xfrm>
            <a:off x="6603503" y="1823349"/>
            <a:ext cx="367072" cy="367071"/>
          </a:xfrm>
          <a:prstGeom prst="rect">
            <a:avLst/>
          </a:prstGeom>
        </p:spPr>
      </p:pic>
      <p:pic>
        <p:nvPicPr>
          <p:cNvPr id="55" name="図 54">
            <a:extLst>
              <a:ext uri="{FF2B5EF4-FFF2-40B4-BE49-F238E27FC236}">
                <a16:creationId xmlns:a16="http://schemas.microsoft.com/office/drawing/2014/main" id="{D43EBB90-AFC0-4B31-910D-2F68DC6D154C}"/>
              </a:ext>
            </a:extLst>
          </p:cNvPr>
          <p:cNvPicPr>
            <a:picLocks noChangeAspect="1"/>
          </p:cNvPicPr>
          <p:nvPr/>
        </p:nvPicPr>
        <p:blipFill>
          <a:blip r:embed="rId14"/>
          <a:stretch>
            <a:fillRect/>
          </a:stretch>
        </p:blipFill>
        <p:spPr>
          <a:xfrm>
            <a:off x="7450440" y="1823349"/>
            <a:ext cx="367808" cy="367071"/>
          </a:xfrm>
          <a:prstGeom prst="rect">
            <a:avLst/>
          </a:prstGeom>
        </p:spPr>
      </p:pic>
      <p:pic>
        <p:nvPicPr>
          <p:cNvPr id="56" name="図 55">
            <a:extLst>
              <a:ext uri="{FF2B5EF4-FFF2-40B4-BE49-F238E27FC236}">
                <a16:creationId xmlns:a16="http://schemas.microsoft.com/office/drawing/2014/main" id="{92E27F71-90E3-436D-818D-7D2871295A70}"/>
              </a:ext>
            </a:extLst>
          </p:cNvPr>
          <p:cNvPicPr>
            <a:picLocks noChangeAspect="1"/>
          </p:cNvPicPr>
          <p:nvPr/>
        </p:nvPicPr>
        <p:blipFill>
          <a:blip r:embed="rId15"/>
          <a:stretch>
            <a:fillRect/>
          </a:stretch>
        </p:blipFill>
        <p:spPr>
          <a:xfrm>
            <a:off x="4059753" y="1823349"/>
            <a:ext cx="368546" cy="367071"/>
          </a:xfrm>
          <a:prstGeom prst="rect">
            <a:avLst/>
          </a:prstGeom>
        </p:spPr>
      </p:pic>
      <p:pic>
        <p:nvPicPr>
          <p:cNvPr id="57" name="図 56">
            <a:extLst>
              <a:ext uri="{FF2B5EF4-FFF2-40B4-BE49-F238E27FC236}">
                <a16:creationId xmlns:a16="http://schemas.microsoft.com/office/drawing/2014/main" id="{21C892F7-98A2-4F82-BFE9-E777CEE81DFE}"/>
              </a:ext>
            </a:extLst>
          </p:cNvPr>
          <p:cNvPicPr>
            <a:picLocks noChangeAspect="1"/>
          </p:cNvPicPr>
          <p:nvPr/>
        </p:nvPicPr>
        <p:blipFill>
          <a:blip r:embed="rId16"/>
          <a:stretch>
            <a:fillRect/>
          </a:stretch>
        </p:blipFill>
        <p:spPr>
          <a:xfrm>
            <a:off x="3205447" y="1824087"/>
            <a:ext cx="374441" cy="366333"/>
          </a:xfrm>
          <a:prstGeom prst="rect">
            <a:avLst/>
          </a:prstGeom>
        </p:spPr>
      </p:pic>
      <p:pic>
        <p:nvPicPr>
          <p:cNvPr id="58" name="図 57">
            <a:extLst>
              <a:ext uri="{FF2B5EF4-FFF2-40B4-BE49-F238E27FC236}">
                <a16:creationId xmlns:a16="http://schemas.microsoft.com/office/drawing/2014/main" id="{9CF308F5-2179-42CA-BFF0-D4A3AB83EED2}"/>
              </a:ext>
            </a:extLst>
          </p:cNvPr>
          <p:cNvPicPr>
            <a:picLocks noChangeAspect="1"/>
          </p:cNvPicPr>
          <p:nvPr/>
        </p:nvPicPr>
        <p:blipFill>
          <a:blip r:embed="rId17"/>
          <a:stretch>
            <a:fillRect/>
          </a:stretch>
        </p:blipFill>
        <p:spPr>
          <a:xfrm>
            <a:off x="2355563" y="1821139"/>
            <a:ext cx="370019" cy="369281"/>
          </a:xfrm>
          <a:prstGeom prst="rect">
            <a:avLst/>
          </a:prstGeom>
        </p:spPr>
      </p:pic>
    </p:spTree>
    <p:extLst>
      <p:ext uri="{BB962C8B-B14F-4D97-AF65-F5344CB8AC3E}">
        <p14:creationId xmlns:p14="http://schemas.microsoft.com/office/powerpoint/2010/main" val="26267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83C817C-BDF8-4998-BEA3-7C42149C44C8}"/>
              </a:ext>
            </a:extLst>
          </p:cNvPr>
          <p:cNvSpPr/>
          <p:nvPr/>
        </p:nvSpPr>
        <p:spPr>
          <a:xfrm>
            <a:off x="0" y="1"/>
            <a:ext cx="9906000" cy="6858000"/>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B2033023-7F10-4E96-A494-3E4060544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662" y="0"/>
            <a:ext cx="4925170" cy="6966733"/>
          </a:xfrm>
          <a:prstGeom prst="rect">
            <a:avLst/>
          </a:prstGeom>
        </p:spPr>
      </p:pic>
      <p:pic>
        <p:nvPicPr>
          <p:cNvPr id="13" name="図 12">
            <a:extLst>
              <a:ext uri="{FF2B5EF4-FFF2-40B4-BE49-F238E27FC236}">
                <a16:creationId xmlns:a16="http://schemas.microsoft.com/office/drawing/2014/main" id="{4416B16C-73A6-4706-A281-B2539536B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9" y="0"/>
            <a:ext cx="4925170" cy="6966733"/>
          </a:xfrm>
          <a:prstGeom prst="rect">
            <a:avLst/>
          </a:prstGeom>
        </p:spPr>
      </p:pic>
      <p:sp>
        <p:nvSpPr>
          <p:cNvPr id="17" name="テキスト ボックス 16">
            <a:extLst>
              <a:ext uri="{FF2B5EF4-FFF2-40B4-BE49-F238E27FC236}">
                <a16:creationId xmlns:a16="http://schemas.microsoft.com/office/drawing/2014/main" id="{F99EE740-1860-45B3-9FB1-CDFF49022544}"/>
              </a:ext>
            </a:extLst>
          </p:cNvPr>
          <p:cNvSpPr txBox="1"/>
          <p:nvPr/>
        </p:nvSpPr>
        <p:spPr>
          <a:xfrm>
            <a:off x="1239314" y="6143326"/>
            <a:ext cx="2502200" cy="532005"/>
          </a:xfrm>
          <a:prstGeom prst="rect">
            <a:avLst/>
          </a:prstGeom>
          <a:noFill/>
        </p:spPr>
        <p:txBody>
          <a:bodyPr wrap="square" rtlCol="0">
            <a:spAutoFit/>
          </a:bodyPr>
          <a:lstStyle/>
          <a:p>
            <a:pPr algn="ctr">
              <a:lnSpc>
                <a:spcPct val="150000"/>
              </a:lnSpc>
            </a:pPr>
            <a:r>
              <a:rPr kumimoji="1" lang="en" altLang="ja-JP" sz="1000" b="1" dirty="0">
                <a:solidFill>
                  <a:schemeClr val="bg1"/>
                </a:solidFill>
                <a:latin typeface="游ゴシック" panose="020B0400000000000000" pitchFamily="50" charset="-128"/>
                <a:ea typeface="游ゴシック" panose="020B0400000000000000" pitchFamily="50" charset="-128"/>
              </a:rPr>
              <a:t>Between  2025.</a:t>
            </a:r>
            <a:r>
              <a:rPr kumimoji="1" lang="en-US" altLang="ja-JP" sz="1000" b="1" dirty="0">
                <a:solidFill>
                  <a:schemeClr val="bg1"/>
                </a:solidFill>
                <a:latin typeface="游ゴシック" panose="020B0400000000000000" pitchFamily="50" charset="-128"/>
                <a:ea typeface="游ゴシック" panose="020B0400000000000000" pitchFamily="50" charset="-128"/>
              </a:rPr>
              <a:t>2</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10</a:t>
            </a:r>
            <a:r>
              <a:rPr kumimoji="1" lang="en" altLang="ja-JP" sz="1000" b="1" dirty="0">
                <a:solidFill>
                  <a:schemeClr val="bg1"/>
                </a:solidFill>
                <a:latin typeface="游ゴシック" panose="020B0400000000000000" pitchFamily="50" charset="-128"/>
                <a:ea typeface="游ゴシック" panose="020B0400000000000000" pitchFamily="50" charset="-128"/>
              </a:rPr>
              <a:t> - </a:t>
            </a:r>
            <a:r>
              <a:rPr kumimoji="1" lang="en-US" altLang="ja-JP" sz="1000" b="1" dirty="0">
                <a:solidFill>
                  <a:schemeClr val="bg1"/>
                </a:solidFill>
                <a:latin typeface="游ゴシック" panose="020B0400000000000000" pitchFamily="50" charset="-128"/>
                <a:ea typeface="游ゴシック" panose="020B0400000000000000" pitchFamily="50" charset="-128"/>
              </a:rPr>
              <a:t>2</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13</a:t>
            </a:r>
            <a:endParaRPr kumimoji="1" lang="en" altLang="ja-JP" sz="1000" b="1" dirty="0">
              <a:solidFill>
                <a:schemeClr val="bg1"/>
              </a:solidFill>
              <a:latin typeface="游ゴシック" panose="020B0400000000000000" pitchFamily="50" charset="-128"/>
              <a:ea typeface="游ゴシック" panose="020B0400000000000000" pitchFamily="50" charset="-128"/>
            </a:endParaRPr>
          </a:p>
          <a:p>
            <a:pPr algn="ctr">
              <a:lnSpc>
                <a:spcPct val="150000"/>
              </a:lnSpc>
            </a:pPr>
            <a:r>
              <a:rPr kumimoji="1" lang="en" altLang="ja-JP" sz="1000" b="1" dirty="0">
                <a:solidFill>
                  <a:schemeClr val="bg1"/>
                </a:solidFill>
                <a:latin typeface="游ゴシック" panose="020B0400000000000000" pitchFamily="50" charset="-128"/>
                <a:ea typeface="游ゴシック" panose="020B0400000000000000" pitchFamily="50" charset="-128"/>
              </a:rPr>
              <a:t>in </a:t>
            </a:r>
            <a:r>
              <a:rPr kumimoji="1" lang="ja-JP" altLang="en-US" sz="1000" b="1" dirty="0">
                <a:solidFill>
                  <a:schemeClr val="bg1"/>
                </a:solidFill>
                <a:latin typeface="游ゴシック" panose="020B0400000000000000" pitchFamily="50" charset="-128"/>
                <a:ea typeface="游ゴシック" panose="020B0400000000000000" pitchFamily="50" charset="-128"/>
              </a:rPr>
              <a:t>新潟</a:t>
            </a:r>
          </a:p>
        </p:txBody>
      </p:sp>
      <p:grpSp>
        <p:nvGrpSpPr>
          <p:cNvPr id="141" name="グループ化 140">
            <a:extLst>
              <a:ext uri="{FF2B5EF4-FFF2-40B4-BE49-F238E27FC236}">
                <a16:creationId xmlns:a16="http://schemas.microsoft.com/office/drawing/2014/main" id="{05BCE5F0-53FD-4A42-9462-A72869B33656}"/>
              </a:ext>
            </a:extLst>
          </p:cNvPr>
          <p:cNvGrpSpPr/>
          <p:nvPr/>
        </p:nvGrpSpPr>
        <p:grpSpPr>
          <a:xfrm>
            <a:off x="1694069" y="6010551"/>
            <a:ext cx="1592692" cy="139526"/>
            <a:chOff x="-2024063" y="1930400"/>
            <a:chExt cx="1703389" cy="149225"/>
          </a:xfrm>
        </p:grpSpPr>
        <p:sp>
          <p:nvSpPr>
            <p:cNvPr id="22" name="Freeform 6">
              <a:extLst>
                <a:ext uri="{FF2B5EF4-FFF2-40B4-BE49-F238E27FC236}">
                  <a16:creationId xmlns:a16="http://schemas.microsoft.com/office/drawing/2014/main" id="{5DAE4A1F-8393-4023-B1A6-84E7D1891AC0}"/>
                </a:ext>
              </a:extLst>
            </p:cNvPr>
            <p:cNvSpPr>
              <a:spLocks/>
            </p:cNvSpPr>
            <p:nvPr/>
          </p:nvSpPr>
          <p:spPr bwMode="auto">
            <a:xfrm>
              <a:off x="-2024063" y="1933575"/>
              <a:ext cx="111125" cy="144463"/>
            </a:xfrm>
            <a:custGeom>
              <a:avLst/>
              <a:gdLst>
                <a:gd name="T0" fmla="*/ 107 w 171"/>
                <a:gd name="T1" fmla="*/ 41 h 221"/>
                <a:gd name="T2" fmla="*/ 107 w 171"/>
                <a:gd name="T3" fmla="*/ 41 h 221"/>
                <a:gd name="T4" fmla="*/ 87 w 171"/>
                <a:gd name="T5" fmla="*/ 199 h 221"/>
                <a:gd name="T6" fmla="*/ 61 w 171"/>
                <a:gd name="T7" fmla="*/ 221 h 221"/>
                <a:gd name="T8" fmla="*/ 41 w 171"/>
                <a:gd name="T9" fmla="*/ 199 h 221"/>
                <a:gd name="T10" fmla="*/ 60 w 171"/>
                <a:gd name="T11" fmla="*/ 41 h 221"/>
                <a:gd name="T12" fmla="*/ 18 w 171"/>
                <a:gd name="T13" fmla="*/ 41 h 221"/>
                <a:gd name="T14" fmla="*/ 2 w 171"/>
                <a:gd name="T15" fmla="*/ 21 h 221"/>
                <a:gd name="T16" fmla="*/ 23 w 171"/>
                <a:gd name="T17" fmla="*/ 0 h 221"/>
                <a:gd name="T18" fmla="*/ 154 w 171"/>
                <a:gd name="T19" fmla="*/ 0 h 221"/>
                <a:gd name="T20" fmla="*/ 170 w 171"/>
                <a:gd name="T21" fmla="*/ 21 h 221"/>
                <a:gd name="T22" fmla="*/ 149 w 171"/>
                <a:gd name="T23" fmla="*/ 41 h 221"/>
                <a:gd name="T24" fmla="*/ 107 w 171"/>
                <a:gd name="T25" fmla="*/ 4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21">
                  <a:moveTo>
                    <a:pt x="107" y="41"/>
                  </a:moveTo>
                  <a:lnTo>
                    <a:pt x="107" y="41"/>
                  </a:lnTo>
                  <a:lnTo>
                    <a:pt x="87" y="199"/>
                  </a:lnTo>
                  <a:cubicBezTo>
                    <a:pt x="86" y="211"/>
                    <a:pt x="74" y="221"/>
                    <a:pt x="61" y="221"/>
                  </a:cubicBezTo>
                  <a:cubicBezTo>
                    <a:pt x="49" y="221"/>
                    <a:pt x="39" y="211"/>
                    <a:pt x="41" y="199"/>
                  </a:cubicBezTo>
                  <a:lnTo>
                    <a:pt x="60" y="41"/>
                  </a:lnTo>
                  <a:lnTo>
                    <a:pt x="18" y="41"/>
                  </a:lnTo>
                  <a:cubicBezTo>
                    <a:pt x="8" y="41"/>
                    <a:pt x="0" y="31"/>
                    <a:pt x="2" y="21"/>
                  </a:cubicBezTo>
                  <a:cubicBezTo>
                    <a:pt x="3" y="9"/>
                    <a:pt x="13" y="0"/>
                    <a:pt x="23" y="0"/>
                  </a:cubicBezTo>
                  <a:lnTo>
                    <a:pt x="154" y="0"/>
                  </a:lnTo>
                  <a:cubicBezTo>
                    <a:pt x="164" y="0"/>
                    <a:pt x="171" y="9"/>
                    <a:pt x="170" y="21"/>
                  </a:cubicBezTo>
                  <a:cubicBezTo>
                    <a:pt x="169" y="31"/>
                    <a:pt x="158" y="41"/>
                    <a:pt x="149" y="41"/>
                  </a:cubicBezTo>
                  <a:lnTo>
                    <a:pt x="107" y="4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3" name="Freeform 7">
              <a:extLst>
                <a:ext uri="{FF2B5EF4-FFF2-40B4-BE49-F238E27FC236}">
                  <a16:creationId xmlns:a16="http://schemas.microsoft.com/office/drawing/2014/main" id="{1350C491-537A-48A0-9C12-2A66828D604F}"/>
                </a:ext>
              </a:extLst>
            </p:cNvPr>
            <p:cNvSpPr>
              <a:spLocks noEditPoints="1"/>
            </p:cNvSpPr>
            <p:nvPr/>
          </p:nvSpPr>
          <p:spPr bwMode="auto">
            <a:xfrm>
              <a:off x="-1876425" y="1933575"/>
              <a:ext cx="119063" cy="146050"/>
            </a:xfrm>
            <a:custGeom>
              <a:avLst/>
              <a:gdLst>
                <a:gd name="T0" fmla="*/ 67 w 182"/>
                <a:gd name="T1" fmla="*/ 41 h 224"/>
                <a:gd name="T2" fmla="*/ 67 w 182"/>
                <a:gd name="T3" fmla="*/ 41 h 224"/>
                <a:gd name="T4" fmla="*/ 59 w 182"/>
                <a:gd name="T5" fmla="*/ 103 h 224"/>
                <a:gd name="T6" fmla="*/ 101 w 182"/>
                <a:gd name="T7" fmla="*/ 103 h 224"/>
                <a:gd name="T8" fmla="*/ 132 w 182"/>
                <a:gd name="T9" fmla="*/ 72 h 224"/>
                <a:gd name="T10" fmla="*/ 110 w 182"/>
                <a:gd name="T11" fmla="*/ 41 h 224"/>
                <a:gd name="T12" fmla="*/ 67 w 182"/>
                <a:gd name="T13" fmla="*/ 41 h 224"/>
                <a:gd name="T14" fmla="*/ 121 w 182"/>
                <a:gd name="T15" fmla="*/ 136 h 224"/>
                <a:gd name="T16" fmla="*/ 121 w 182"/>
                <a:gd name="T17" fmla="*/ 136 h 224"/>
                <a:gd name="T18" fmla="*/ 151 w 182"/>
                <a:gd name="T19" fmla="*/ 187 h 224"/>
                <a:gd name="T20" fmla="*/ 138 w 182"/>
                <a:gd name="T21" fmla="*/ 217 h 224"/>
                <a:gd name="T22" fmla="*/ 109 w 182"/>
                <a:gd name="T23" fmla="*/ 211 h 224"/>
                <a:gd name="T24" fmla="*/ 76 w 182"/>
                <a:gd name="T25" fmla="*/ 142 h 224"/>
                <a:gd name="T26" fmla="*/ 54 w 182"/>
                <a:gd name="T27" fmla="*/ 142 h 224"/>
                <a:gd name="T28" fmla="*/ 47 w 182"/>
                <a:gd name="T29" fmla="*/ 199 h 224"/>
                <a:gd name="T30" fmla="*/ 21 w 182"/>
                <a:gd name="T31" fmla="*/ 221 h 224"/>
                <a:gd name="T32" fmla="*/ 1 w 182"/>
                <a:gd name="T33" fmla="*/ 199 h 224"/>
                <a:gd name="T34" fmla="*/ 22 w 182"/>
                <a:gd name="T35" fmla="*/ 24 h 224"/>
                <a:gd name="T36" fmla="*/ 48 w 182"/>
                <a:gd name="T37" fmla="*/ 0 h 224"/>
                <a:gd name="T38" fmla="*/ 115 w 182"/>
                <a:gd name="T39" fmla="*/ 0 h 224"/>
                <a:gd name="T40" fmla="*/ 179 w 182"/>
                <a:gd name="T41" fmla="*/ 71 h 224"/>
                <a:gd name="T42" fmla="*/ 121 w 182"/>
                <a:gd name="T43" fmla="*/ 13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224">
                  <a:moveTo>
                    <a:pt x="67" y="41"/>
                  </a:moveTo>
                  <a:lnTo>
                    <a:pt x="67" y="41"/>
                  </a:lnTo>
                  <a:lnTo>
                    <a:pt x="59" y="103"/>
                  </a:lnTo>
                  <a:lnTo>
                    <a:pt x="101" y="103"/>
                  </a:lnTo>
                  <a:cubicBezTo>
                    <a:pt x="119" y="103"/>
                    <a:pt x="130" y="86"/>
                    <a:pt x="132" y="72"/>
                  </a:cubicBezTo>
                  <a:cubicBezTo>
                    <a:pt x="134" y="58"/>
                    <a:pt x="127" y="41"/>
                    <a:pt x="110" y="41"/>
                  </a:cubicBezTo>
                  <a:lnTo>
                    <a:pt x="67" y="41"/>
                  </a:lnTo>
                  <a:close/>
                  <a:moveTo>
                    <a:pt x="121" y="136"/>
                  </a:moveTo>
                  <a:lnTo>
                    <a:pt x="121" y="136"/>
                  </a:lnTo>
                  <a:lnTo>
                    <a:pt x="151" y="187"/>
                  </a:lnTo>
                  <a:cubicBezTo>
                    <a:pt x="156" y="197"/>
                    <a:pt x="150" y="211"/>
                    <a:pt x="138" y="217"/>
                  </a:cubicBezTo>
                  <a:cubicBezTo>
                    <a:pt x="127" y="224"/>
                    <a:pt x="114" y="221"/>
                    <a:pt x="109" y="211"/>
                  </a:cubicBezTo>
                  <a:lnTo>
                    <a:pt x="76" y="142"/>
                  </a:lnTo>
                  <a:lnTo>
                    <a:pt x="54" y="142"/>
                  </a:lnTo>
                  <a:lnTo>
                    <a:pt x="47" y="199"/>
                  </a:lnTo>
                  <a:cubicBezTo>
                    <a:pt x="46" y="211"/>
                    <a:pt x="34" y="221"/>
                    <a:pt x="21" y="221"/>
                  </a:cubicBezTo>
                  <a:cubicBezTo>
                    <a:pt x="9" y="221"/>
                    <a:pt x="0" y="211"/>
                    <a:pt x="1" y="199"/>
                  </a:cubicBezTo>
                  <a:lnTo>
                    <a:pt x="22" y="24"/>
                  </a:lnTo>
                  <a:cubicBezTo>
                    <a:pt x="24" y="11"/>
                    <a:pt x="34" y="0"/>
                    <a:pt x="48" y="0"/>
                  </a:cubicBezTo>
                  <a:lnTo>
                    <a:pt x="115" y="0"/>
                  </a:lnTo>
                  <a:cubicBezTo>
                    <a:pt x="163" y="0"/>
                    <a:pt x="182" y="35"/>
                    <a:pt x="179" y="71"/>
                  </a:cubicBezTo>
                  <a:cubicBezTo>
                    <a:pt x="174" y="99"/>
                    <a:pt x="155" y="127"/>
                    <a:pt x="121" y="13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4" name="Freeform 8">
              <a:extLst>
                <a:ext uri="{FF2B5EF4-FFF2-40B4-BE49-F238E27FC236}">
                  <a16:creationId xmlns:a16="http://schemas.microsoft.com/office/drawing/2014/main" id="{A7D314F3-55F8-413A-A178-3B5A41A69B35}"/>
                </a:ext>
              </a:extLst>
            </p:cNvPr>
            <p:cNvSpPr>
              <a:spLocks noEditPoints="1"/>
            </p:cNvSpPr>
            <p:nvPr/>
          </p:nvSpPr>
          <p:spPr bwMode="auto">
            <a:xfrm>
              <a:off x="-1727200" y="1933575"/>
              <a:ext cx="130175" cy="146050"/>
            </a:xfrm>
            <a:custGeom>
              <a:avLst/>
              <a:gdLst>
                <a:gd name="T0" fmla="*/ 131 w 199"/>
                <a:gd name="T1" fmla="*/ 128 h 224"/>
                <a:gd name="T2" fmla="*/ 131 w 199"/>
                <a:gd name="T3" fmla="*/ 128 h 224"/>
                <a:gd name="T4" fmla="*/ 118 w 199"/>
                <a:gd name="T5" fmla="*/ 52 h 224"/>
                <a:gd name="T6" fmla="*/ 86 w 199"/>
                <a:gd name="T7" fmla="*/ 128 h 224"/>
                <a:gd name="T8" fmla="*/ 131 w 199"/>
                <a:gd name="T9" fmla="*/ 128 h 224"/>
                <a:gd name="T10" fmla="*/ 66 w 199"/>
                <a:gd name="T11" fmla="*/ 168 h 224"/>
                <a:gd name="T12" fmla="*/ 66 w 199"/>
                <a:gd name="T13" fmla="*/ 168 h 224"/>
                <a:gd name="T14" fmla="*/ 46 w 199"/>
                <a:gd name="T15" fmla="*/ 208 h 224"/>
                <a:gd name="T16" fmla="*/ 16 w 199"/>
                <a:gd name="T17" fmla="*/ 220 h 224"/>
                <a:gd name="T18" fmla="*/ 5 w 199"/>
                <a:gd name="T19" fmla="*/ 192 h 224"/>
                <a:gd name="T20" fmla="*/ 89 w 199"/>
                <a:gd name="T21" fmla="*/ 21 h 224"/>
                <a:gd name="T22" fmla="*/ 123 w 199"/>
                <a:gd name="T23" fmla="*/ 0 h 224"/>
                <a:gd name="T24" fmla="*/ 125 w 199"/>
                <a:gd name="T25" fmla="*/ 0 h 224"/>
                <a:gd name="T26" fmla="*/ 154 w 199"/>
                <a:gd name="T27" fmla="*/ 21 h 224"/>
                <a:gd name="T28" fmla="*/ 196 w 199"/>
                <a:gd name="T29" fmla="*/ 192 h 224"/>
                <a:gd name="T30" fmla="*/ 179 w 199"/>
                <a:gd name="T31" fmla="*/ 220 h 224"/>
                <a:gd name="T32" fmla="*/ 151 w 199"/>
                <a:gd name="T33" fmla="*/ 208 h 224"/>
                <a:gd name="T34" fmla="*/ 141 w 199"/>
                <a:gd name="T35" fmla="*/ 168 h 224"/>
                <a:gd name="T36" fmla="*/ 66 w 199"/>
                <a:gd name="T37" fmla="*/ 16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224">
                  <a:moveTo>
                    <a:pt x="131" y="128"/>
                  </a:moveTo>
                  <a:lnTo>
                    <a:pt x="131" y="128"/>
                  </a:lnTo>
                  <a:lnTo>
                    <a:pt x="118" y="52"/>
                  </a:lnTo>
                  <a:lnTo>
                    <a:pt x="86" y="128"/>
                  </a:lnTo>
                  <a:lnTo>
                    <a:pt x="131" y="128"/>
                  </a:lnTo>
                  <a:close/>
                  <a:moveTo>
                    <a:pt x="66" y="168"/>
                  </a:moveTo>
                  <a:lnTo>
                    <a:pt x="66" y="168"/>
                  </a:lnTo>
                  <a:lnTo>
                    <a:pt x="46" y="208"/>
                  </a:lnTo>
                  <a:cubicBezTo>
                    <a:pt x="41" y="219"/>
                    <a:pt x="27" y="224"/>
                    <a:pt x="16" y="220"/>
                  </a:cubicBezTo>
                  <a:cubicBezTo>
                    <a:pt x="5" y="217"/>
                    <a:pt x="0" y="202"/>
                    <a:pt x="5" y="192"/>
                  </a:cubicBezTo>
                  <a:lnTo>
                    <a:pt x="89" y="21"/>
                  </a:lnTo>
                  <a:cubicBezTo>
                    <a:pt x="96" y="8"/>
                    <a:pt x="107" y="0"/>
                    <a:pt x="123" y="0"/>
                  </a:cubicBezTo>
                  <a:lnTo>
                    <a:pt x="125" y="0"/>
                  </a:lnTo>
                  <a:cubicBezTo>
                    <a:pt x="141" y="0"/>
                    <a:pt x="151" y="8"/>
                    <a:pt x="154" y="21"/>
                  </a:cubicBezTo>
                  <a:lnTo>
                    <a:pt x="196" y="192"/>
                  </a:lnTo>
                  <a:cubicBezTo>
                    <a:pt x="199" y="202"/>
                    <a:pt x="191" y="217"/>
                    <a:pt x="179" y="220"/>
                  </a:cubicBezTo>
                  <a:cubicBezTo>
                    <a:pt x="167" y="224"/>
                    <a:pt x="154" y="219"/>
                    <a:pt x="151" y="208"/>
                  </a:cubicBezTo>
                  <a:lnTo>
                    <a:pt x="141" y="168"/>
                  </a:lnTo>
                  <a:lnTo>
                    <a:pt x="66" y="16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5" name="Freeform 9">
              <a:extLst>
                <a:ext uri="{FF2B5EF4-FFF2-40B4-BE49-F238E27FC236}">
                  <a16:creationId xmlns:a16="http://schemas.microsoft.com/office/drawing/2014/main" id="{18DFA901-4043-4437-8CE9-FB690F9F9459}"/>
                </a:ext>
              </a:extLst>
            </p:cNvPr>
            <p:cNvSpPr>
              <a:spLocks/>
            </p:cNvSpPr>
            <p:nvPr/>
          </p:nvSpPr>
          <p:spPr bwMode="auto">
            <a:xfrm>
              <a:off x="-1543050" y="1930400"/>
              <a:ext cx="107950" cy="147638"/>
            </a:xfrm>
            <a:custGeom>
              <a:avLst/>
              <a:gdLst>
                <a:gd name="T0" fmla="*/ 85 w 165"/>
                <a:gd name="T1" fmla="*/ 208 h 225"/>
                <a:gd name="T2" fmla="*/ 85 w 165"/>
                <a:gd name="T3" fmla="*/ 208 h 225"/>
                <a:gd name="T4" fmla="*/ 60 w 165"/>
                <a:gd name="T5" fmla="*/ 225 h 225"/>
                <a:gd name="T6" fmla="*/ 55 w 165"/>
                <a:gd name="T7" fmla="*/ 225 h 225"/>
                <a:gd name="T8" fmla="*/ 34 w 165"/>
                <a:gd name="T9" fmla="*/ 208 h 225"/>
                <a:gd name="T10" fmla="*/ 2 w 165"/>
                <a:gd name="T11" fmla="*/ 31 h 225"/>
                <a:gd name="T12" fmla="*/ 21 w 165"/>
                <a:gd name="T13" fmla="*/ 3 h 225"/>
                <a:gd name="T14" fmla="*/ 48 w 165"/>
                <a:gd name="T15" fmla="*/ 18 h 225"/>
                <a:gd name="T16" fmla="*/ 66 w 165"/>
                <a:gd name="T17" fmla="*/ 153 h 225"/>
                <a:gd name="T18" fmla="*/ 118 w 165"/>
                <a:gd name="T19" fmla="*/ 18 h 225"/>
                <a:gd name="T20" fmla="*/ 148 w 165"/>
                <a:gd name="T21" fmla="*/ 3 h 225"/>
                <a:gd name="T22" fmla="*/ 161 w 165"/>
                <a:gd name="T23" fmla="*/ 31 h 225"/>
                <a:gd name="T24" fmla="*/ 85 w 165"/>
                <a:gd name="T25" fmla="*/ 20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25">
                  <a:moveTo>
                    <a:pt x="85" y="208"/>
                  </a:moveTo>
                  <a:lnTo>
                    <a:pt x="85" y="208"/>
                  </a:lnTo>
                  <a:cubicBezTo>
                    <a:pt x="80" y="218"/>
                    <a:pt x="71" y="225"/>
                    <a:pt x="60" y="225"/>
                  </a:cubicBezTo>
                  <a:lnTo>
                    <a:pt x="55" y="225"/>
                  </a:lnTo>
                  <a:cubicBezTo>
                    <a:pt x="43" y="225"/>
                    <a:pt x="36" y="218"/>
                    <a:pt x="34" y="208"/>
                  </a:cubicBezTo>
                  <a:lnTo>
                    <a:pt x="2" y="31"/>
                  </a:lnTo>
                  <a:cubicBezTo>
                    <a:pt x="0" y="19"/>
                    <a:pt x="10" y="6"/>
                    <a:pt x="21" y="3"/>
                  </a:cubicBezTo>
                  <a:cubicBezTo>
                    <a:pt x="34" y="0"/>
                    <a:pt x="46" y="7"/>
                    <a:pt x="48" y="18"/>
                  </a:cubicBezTo>
                  <a:lnTo>
                    <a:pt x="66" y="153"/>
                  </a:lnTo>
                  <a:lnTo>
                    <a:pt x="118" y="18"/>
                  </a:lnTo>
                  <a:cubicBezTo>
                    <a:pt x="122" y="7"/>
                    <a:pt x="136" y="0"/>
                    <a:pt x="148" y="3"/>
                  </a:cubicBezTo>
                  <a:cubicBezTo>
                    <a:pt x="159" y="6"/>
                    <a:pt x="165" y="19"/>
                    <a:pt x="161" y="31"/>
                  </a:cubicBezTo>
                  <a:lnTo>
                    <a:pt x="85" y="2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6" name="Freeform 10">
              <a:extLst>
                <a:ext uri="{FF2B5EF4-FFF2-40B4-BE49-F238E27FC236}">
                  <a16:creationId xmlns:a16="http://schemas.microsoft.com/office/drawing/2014/main" id="{D4DFC134-B2EB-4054-9868-890D8170379F}"/>
                </a:ext>
              </a:extLst>
            </p:cNvPr>
            <p:cNvSpPr>
              <a:spLocks/>
            </p:cNvSpPr>
            <p:nvPr/>
          </p:nvSpPr>
          <p:spPr bwMode="auto">
            <a:xfrm>
              <a:off x="-1397000" y="1933575"/>
              <a:ext cx="106363" cy="142875"/>
            </a:xfrm>
            <a:custGeom>
              <a:avLst/>
              <a:gdLst>
                <a:gd name="T0" fmla="*/ 144 w 162"/>
                <a:gd name="T1" fmla="*/ 0 h 219"/>
                <a:gd name="T2" fmla="*/ 144 w 162"/>
                <a:gd name="T3" fmla="*/ 0 h 219"/>
                <a:gd name="T4" fmla="*/ 161 w 162"/>
                <a:gd name="T5" fmla="*/ 21 h 219"/>
                <a:gd name="T6" fmla="*/ 139 w 162"/>
                <a:gd name="T7" fmla="*/ 41 h 219"/>
                <a:gd name="T8" fmla="*/ 66 w 162"/>
                <a:gd name="T9" fmla="*/ 41 h 219"/>
                <a:gd name="T10" fmla="*/ 60 w 162"/>
                <a:gd name="T11" fmla="*/ 91 h 219"/>
                <a:gd name="T12" fmla="*/ 123 w 162"/>
                <a:gd name="T13" fmla="*/ 91 h 219"/>
                <a:gd name="T14" fmla="*/ 140 w 162"/>
                <a:gd name="T15" fmla="*/ 111 h 219"/>
                <a:gd name="T16" fmla="*/ 118 w 162"/>
                <a:gd name="T17" fmla="*/ 131 h 219"/>
                <a:gd name="T18" fmla="*/ 55 w 162"/>
                <a:gd name="T19" fmla="*/ 131 h 219"/>
                <a:gd name="T20" fmla="*/ 49 w 162"/>
                <a:gd name="T21" fmla="*/ 178 h 219"/>
                <a:gd name="T22" fmla="*/ 125 w 162"/>
                <a:gd name="T23" fmla="*/ 178 h 219"/>
                <a:gd name="T24" fmla="*/ 142 w 162"/>
                <a:gd name="T25" fmla="*/ 199 h 219"/>
                <a:gd name="T26" fmla="*/ 120 w 162"/>
                <a:gd name="T27" fmla="*/ 219 h 219"/>
                <a:gd name="T28" fmla="*/ 17 w 162"/>
                <a:gd name="T29" fmla="*/ 219 h 219"/>
                <a:gd name="T30" fmla="*/ 1 w 162"/>
                <a:gd name="T31" fmla="*/ 199 h 219"/>
                <a:gd name="T32" fmla="*/ 23 w 162"/>
                <a:gd name="T33" fmla="*/ 20 h 219"/>
                <a:gd name="T34" fmla="*/ 43 w 162"/>
                <a:gd name="T35" fmla="*/ 0 h 219"/>
                <a:gd name="T36" fmla="*/ 144 w 162"/>
                <a:gd name="T3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219">
                  <a:moveTo>
                    <a:pt x="144" y="0"/>
                  </a:moveTo>
                  <a:lnTo>
                    <a:pt x="144" y="0"/>
                  </a:lnTo>
                  <a:cubicBezTo>
                    <a:pt x="155" y="0"/>
                    <a:pt x="162" y="9"/>
                    <a:pt x="161" y="21"/>
                  </a:cubicBezTo>
                  <a:cubicBezTo>
                    <a:pt x="160" y="31"/>
                    <a:pt x="150" y="41"/>
                    <a:pt x="139" y="41"/>
                  </a:cubicBezTo>
                  <a:lnTo>
                    <a:pt x="66" y="41"/>
                  </a:lnTo>
                  <a:lnTo>
                    <a:pt x="60" y="91"/>
                  </a:lnTo>
                  <a:lnTo>
                    <a:pt x="123" y="91"/>
                  </a:lnTo>
                  <a:cubicBezTo>
                    <a:pt x="134" y="91"/>
                    <a:pt x="141" y="100"/>
                    <a:pt x="140" y="111"/>
                  </a:cubicBezTo>
                  <a:cubicBezTo>
                    <a:pt x="139" y="122"/>
                    <a:pt x="129" y="131"/>
                    <a:pt x="118" y="131"/>
                  </a:cubicBezTo>
                  <a:lnTo>
                    <a:pt x="55" y="131"/>
                  </a:lnTo>
                  <a:lnTo>
                    <a:pt x="49" y="178"/>
                  </a:lnTo>
                  <a:lnTo>
                    <a:pt x="125" y="178"/>
                  </a:lnTo>
                  <a:cubicBezTo>
                    <a:pt x="136" y="178"/>
                    <a:pt x="143" y="188"/>
                    <a:pt x="142" y="199"/>
                  </a:cubicBezTo>
                  <a:cubicBezTo>
                    <a:pt x="141" y="209"/>
                    <a:pt x="131" y="219"/>
                    <a:pt x="120" y="219"/>
                  </a:cubicBezTo>
                  <a:lnTo>
                    <a:pt x="17" y="219"/>
                  </a:lnTo>
                  <a:cubicBezTo>
                    <a:pt x="5" y="219"/>
                    <a:pt x="0" y="210"/>
                    <a:pt x="1" y="199"/>
                  </a:cubicBezTo>
                  <a:lnTo>
                    <a:pt x="23" y="20"/>
                  </a:lnTo>
                  <a:cubicBezTo>
                    <a:pt x="24" y="9"/>
                    <a:pt x="32" y="0"/>
                    <a:pt x="43" y="0"/>
                  </a:cubicBezTo>
                  <a:lnTo>
                    <a:pt x="1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7" name="Freeform 11">
              <a:extLst>
                <a:ext uri="{FF2B5EF4-FFF2-40B4-BE49-F238E27FC236}">
                  <a16:creationId xmlns:a16="http://schemas.microsoft.com/office/drawing/2014/main" id="{966A4691-CF8C-4722-B39D-E36CE9269C00}"/>
                </a:ext>
              </a:extLst>
            </p:cNvPr>
            <p:cNvSpPr>
              <a:spLocks/>
            </p:cNvSpPr>
            <p:nvPr/>
          </p:nvSpPr>
          <p:spPr bwMode="auto">
            <a:xfrm>
              <a:off x="-1246188" y="1933575"/>
              <a:ext cx="85725" cy="142875"/>
            </a:xfrm>
            <a:custGeom>
              <a:avLst/>
              <a:gdLst>
                <a:gd name="T0" fmla="*/ 50 w 132"/>
                <a:gd name="T1" fmla="*/ 179 h 220"/>
                <a:gd name="T2" fmla="*/ 50 w 132"/>
                <a:gd name="T3" fmla="*/ 179 h 220"/>
                <a:gd name="T4" fmla="*/ 114 w 132"/>
                <a:gd name="T5" fmla="*/ 179 h 220"/>
                <a:gd name="T6" fmla="*/ 130 w 132"/>
                <a:gd name="T7" fmla="*/ 200 h 220"/>
                <a:gd name="T8" fmla="*/ 109 w 132"/>
                <a:gd name="T9" fmla="*/ 220 h 220"/>
                <a:gd name="T10" fmla="*/ 17 w 132"/>
                <a:gd name="T11" fmla="*/ 220 h 220"/>
                <a:gd name="T12" fmla="*/ 1 w 132"/>
                <a:gd name="T13" fmla="*/ 200 h 220"/>
                <a:gd name="T14" fmla="*/ 23 w 132"/>
                <a:gd name="T15" fmla="*/ 21 h 220"/>
                <a:gd name="T16" fmla="*/ 49 w 132"/>
                <a:gd name="T17" fmla="*/ 0 h 220"/>
                <a:gd name="T18" fmla="*/ 70 w 132"/>
                <a:gd name="T19" fmla="*/ 21 h 220"/>
                <a:gd name="T20" fmla="*/ 50 w 132"/>
                <a:gd name="T21" fmla="*/ 17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20">
                  <a:moveTo>
                    <a:pt x="50" y="179"/>
                  </a:moveTo>
                  <a:lnTo>
                    <a:pt x="50" y="179"/>
                  </a:lnTo>
                  <a:lnTo>
                    <a:pt x="114" y="179"/>
                  </a:lnTo>
                  <a:cubicBezTo>
                    <a:pt x="124" y="179"/>
                    <a:pt x="132" y="189"/>
                    <a:pt x="130" y="200"/>
                  </a:cubicBezTo>
                  <a:cubicBezTo>
                    <a:pt x="129" y="210"/>
                    <a:pt x="119" y="220"/>
                    <a:pt x="109" y="220"/>
                  </a:cubicBezTo>
                  <a:lnTo>
                    <a:pt x="17" y="220"/>
                  </a:lnTo>
                  <a:cubicBezTo>
                    <a:pt x="6" y="220"/>
                    <a:pt x="0" y="211"/>
                    <a:pt x="1" y="200"/>
                  </a:cubicBezTo>
                  <a:lnTo>
                    <a:pt x="23" y="21"/>
                  </a:lnTo>
                  <a:cubicBezTo>
                    <a:pt x="25" y="10"/>
                    <a:pt x="37" y="0"/>
                    <a:pt x="49" y="0"/>
                  </a:cubicBezTo>
                  <a:cubicBezTo>
                    <a:pt x="62" y="0"/>
                    <a:pt x="71" y="9"/>
                    <a:pt x="70" y="21"/>
                  </a:cubicBezTo>
                  <a:lnTo>
                    <a:pt x="50" y="17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8" name="Freeform 12">
              <a:extLst>
                <a:ext uri="{FF2B5EF4-FFF2-40B4-BE49-F238E27FC236}">
                  <a16:creationId xmlns:a16="http://schemas.microsoft.com/office/drawing/2014/main" id="{3CA0BAB3-B4D9-463A-AB53-C5E4CEB29CEE}"/>
                </a:ext>
              </a:extLst>
            </p:cNvPr>
            <p:cNvSpPr>
              <a:spLocks/>
            </p:cNvSpPr>
            <p:nvPr/>
          </p:nvSpPr>
          <p:spPr bwMode="auto">
            <a:xfrm>
              <a:off x="-944562" y="1933575"/>
              <a:ext cx="123825" cy="144463"/>
            </a:xfrm>
            <a:custGeom>
              <a:avLst/>
              <a:gdLst>
                <a:gd name="T0" fmla="*/ 165 w 188"/>
                <a:gd name="T1" fmla="*/ 198 h 222"/>
                <a:gd name="T2" fmla="*/ 165 w 188"/>
                <a:gd name="T3" fmla="*/ 198 h 222"/>
                <a:gd name="T4" fmla="*/ 142 w 188"/>
                <a:gd name="T5" fmla="*/ 222 h 222"/>
                <a:gd name="T6" fmla="*/ 137 w 188"/>
                <a:gd name="T7" fmla="*/ 222 h 222"/>
                <a:gd name="T8" fmla="*/ 115 w 188"/>
                <a:gd name="T9" fmla="*/ 206 h 222"/>
                <a:gd name="T10" fmla="*/ 61 w 188"/>
                <a:gd name="T11" fmla="*/ 88 h 222"/>
                <a:gd name="T12" fmla="*/ 47 w 188"/>
                <a:gd name="T13" fmla="*/ 200 h 222"/>
                <a:gd name="T14" fmla="*/ 21 w 188"/>
                <a:gd name="T15" fmla="*/ 222 h 222"/>
                <a:gd name="T16" fmla="*/ 1 w 188"/>
                <a:gd name="T17" fmla="*/ 200 h 222"/>
                <a:gd name="T18" fmla="*/ 23 w 188"/>
                <a:gd name="T19" fmla="*/ 23 h 222"/>
                <a:gd name="T20" fmla="*/ 47 w 188"/>
                <a:gd name="T21" fmla="*/ 0 h 222"/>
                <a:gd name="T22" fmla="*/ 51 w 188"/>
                <a:gd name="T23" fmla="*/ 0 h 222"/>
                <a:gd name="T24" fmla="*/ 75 w 188"/>
                <a:gd name="T25" fmla="*/ 16 h 222"/>
                <a:gd name="T26" fmla="*/ 127 w 188"/>
                <a:gd name="T27" fmla="*/ 132 h 222"/>
                <a:gd name="T28" fmla="*/ 140 w 188"/>
                <a:gd name="T29" fmla="*/ 21 h 222"/>
                <a:gd name="T30" fmla="*/ 166 w 188"/>
                <a:gd name="T31" fmla="*/ 0 h 222"/>
                <a:gd name="T32" fmla="*/ 187 w 188"/>
                <a:gd name="T33" fmla="*/ 21 h 222"/>
                <a:gd name="T34" fmla="*/ 165 w 188"/>
                <a:gd name="T3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22">
                  <a:moveTo>
                    <a:pt x="165" y="198"/>
                  </a:moveTo>
                  <a:lnTo>
                    <a:pt x="165" y="198"/>
                  </a:lnTo>
                  <a:cubicBezTo>
                    <a:pt x="163" y="212"/>
                    <a:pt x="153" y="222"/>
                    <a:pt x="142" y="222"/>
                  </a:cubicBezTo>
                  <a:lnTo>
                    <a:pt x="137" y="222"/>
                  </a:lnTo>
                  <a:cubicBezTo>
                    <a:pt x="128" y="222"/>
                    <a:pt x="120" y="218"/>
                    <a:pt x="115" y="206"/>
                  </a:cubicBezTo>
                  <a:lnTo>
                    <a:pt x="61" y="88"/>
                  </a:lnTo>
                  <a:lnTo>
                    <a:pt x="47" y="200"/>
                  </a:lnTo>
                  <a:cubicBezTo>
                    <a:pt x="46" y="212"/>
                    <a:pt x="34" y="222"/>
                    <a:pt x="21" y="222"/>
                  </a:cubicBezTo>
                  <a:cubicBezTo>
                    <a:pt x="9" y="222"/>
                    <a:pt x="0" y="212"/>
                    <a:pt x="1" y="200"/>
                  </a:cubicBezTo>
                  <a:lnTo>
                    <a:pt x="23" y="23"/>
                  </a:lnTo>
                  <a:cubicBezTo>
                    <a:pt x="24" y="10"/>
                    <a:pt x="35" y="0"/>
                    <a:pt x="47" y="0"/>
                  </a:cubicBezTo>
                  <a:lnTo>
                    <a:pt x="51" y="0"/>
                  </a:lnTo>
                  <a:cubicBezTo>
                    <a:pt x="61" y="0"/>
                    <a:pt x="69" y="3"/>
                    <a:pt x="75" y="16"/>
                  </a:cubicBezTo>
                  <a:lnTo>
                    <a:pt x="127" y="132"/>
                  </a:lnTo>
                  <a:lnTo>
                    <a:pt x="140" y="21"/>
                  </a:lnTo>
                  <a:cubicBezTo>
                    <a:pt x="142" y="10"/>
                    <a:pt x="154" y="0"/>
                    <a:pt x="166" y="0"/>
                  </a:cubicBezTo>
                  <a:cubicBezTo>
                    <a:pt x="179" y="0"/>
                    <a:pt x="188" y="9"/>
                    <a:pt x="187" y="21"/>
                  </a:cubicBezTo>
                  <a:lnTo>
                    <a:pt x="165" y="19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9" name="Freeform 13">
              <a:extLst>
                <a:ext uri="{FF2B5EF4-FFF2-40B4-BE49-F238E27FC236}">
                  <a16:creationId xmlns:a16="http://schemas.microsoft.com/office/drawing/2014/main" id="{99E815F1-C1B2-4F25-9A7E-F0795C367BF8}"/>
                </a:ext>
              </a:extLst>
            </p:cNvPr>
            <p:cNvSpPr>
              <a:spLocks noEditPoints="1"/>
            </p:cNvSpPr>
            <p:nvPr/>
          </p:nvSpPr>
          <p:spPr bwMode="auto">
            <a:xfrm>
              <a:off x="-776287" y="1931988"/>
              <a:ext cx="155575" cy="146050"/>
            </a:xfrm>
            <a:custGeom>
              <a:avLst/>
              <a:gdLst>
                <a:gd name="T0" fmla="*/ 111 w 238"/>
                <a:gd name="T1" fmla="*/ 179 h 224"/>
                <a:gd name="T2" fmla="*/ 111 w 238"/>
                <a:gd name="T3" fmla="*/ 179 h 224"/>
                <a:gd name="T4" fmla="*/ 184 w 238"/>
                <a:gd name="T5" fmla="*/ 112 h 224"/>
                <a:gd name="T6" fmla="*/ 127 w 238"/>
                <a:gd name="T7" fmla="*/ 45 h 224"/>
                <a:gd name="T8" fmla="*/ 54 w 238"/>
                <a:gd name="T9" fmla="*/ 112 h 224"/>
                <a:gd name="T10" fmla="*/ 111 w 238"/>
                <a:gd name="T11" fmla="*/ 179 h 224"/>
                <a:gd name="T12" fmla="*/ 133 w 238"/>
                <a:gd name="T13" fmla="*/ 0 h 224"/>
                <a:gd name="T14" fmla="*/ 133 w 238"/>
                <a:gd name="T15" fmla="*/ 0 h 224"/>
                <a:gd name="T16" fmla="*/ 230 w 238"/>
                <a:gd name="T17" fmla="*/ 112 h 224"/>
                <a:gd name="T18" fmla="*/ 105 w 238"/>
                <a:gd name="T19" fmla="*/ 224 h 224"/>
                <a:gd name="T20" fmla="*/ 8 w 238"/>
                <a:gd name="T21" fmla="*/ 112 h 224"/>
                <a:gd name="T22" fmla="*/ 133 w 238"/>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24">
                  <a:moveTo>
                    <a:pt x="111" y="179"/>
                  </a:moveTo>
                  <a:lnTo>
                    <a:pt x="111" y="179"/>
                  </a:lnTo>
                  <a:cubicBezTo>
                    <a:pt x="148" y="179"/>
                    <a:pt x="179" y="149"/>
                    <a:pt x="184" y="112"/>
                  </a:cubicBezTo>
                  <a:cubicBezTo>
                    <a:pt x="188" y="76"/>
                    <a:pt x="164" y="45"/>
                    <a:pt x="127" y="45"/>
                  </a:cubicBezTo>
                  <a:cubicBezTo>
                    <a:pt x="90" y="45"/>
                    <a:pt x="59" y="76"/>
                    <a:pt x="54" y="112"/>
                  </a:cubicBezTo>
                  <a:cubicBezTo>
                    <a:pt x="50" y="149"/>
                    <a:pt x="74" y="179"/>
                    <a:pt x="111" y="179"/>
                  </a:cubicBezTo>
                  <a:close/>
                  <a:moveTo>
                    <a:pt x="133" y="0"/>
                  </a:moveTo>
                  <a:lnTo>
                    <a:pt x="133" y="0"/>
                  </a:lnTo>
                  <a:cubicBezTo>
                    <a:pt x="195" y="0"/>
                    <a:pt x="238" y="50"/>
                    <a:pt x="230" y="112"/>
                  </a:cubicBezTo>
                  <a:cubicBezTo>
                    <a:pt x="222" y="174"/>
                    <a:pt x="167" y="224"/>
                    <a:pt x="105" y="224"/>
                  </a:cubicBezTo>
                  <a:cubicBezTo>
                    <a:pt x="43" y="224"/>
                    <a:pt x="0" y="174"/>
                    <a:pt x="8" y="112"/>
                  </a:cubicBezTo>
                  <a:cubicBezTo>
                    <a:pt x="16" y="50"/>
                    <a:pt x="71" y="0"/>
                    <a:pt x="1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0" name="Freeform 14">
              <a:extLst>
                <a:ext uri="{FF2B5EF4-FFF2-40B4-BE49-F238E27FC236}">
                  <a16:creationId xmlns:a16="http://schemas.microsoft.com/office/drawing/2014/main" id="{F1B1E449-C2E1-48ED-8858-1BB07C8A2AE7}"/>
                </a:ext>
              </a:extLst>
            </p:cNvPr>
            <p:cNvSpPr>
              <a:spLocks/>
            </p:cNvSpPr>
            <p:nvPr/>
          </p:nvSpPr>
          <p:spPr bwMode="auto">
            <a:xfrm>
              <a:off x="-574675" y="1933575"/>
              <a:ext cx="111125" cy="144463"/>
            </a:xfrm>
            <a:custGeom>
              <a:avLst/>
              <a:gdLst>
                <a:gd name="T0" fmla="*/ 106 w 171"/>
                <a:gd name="T1" fmla="*/ 41 h 221"/>
                <a:gd name="T2" fmla="*/ 106 w 171"/>
                <a:gd name="T3" fmla="*/ 41 h 221"/>
                <a:gd name="T4" fmla="*/ 87 w 171"/>
                <a:gd name="T5" fmla="*/ 199 h 221"/>
                <a:gd name="T6" fmla="*/ 61 w 171"/>
                <a:gd name="T7" fmla="*/ 221 h 221"/>
                <a:gd name="T8" fmla="*/ 40 w 171"/>
                <a:gd name="T9" fmla="*/ 199 h 221"/>
                <a:gd name="T10" fmla="*/ 60 w 171"/>
                <a:gd name="T11" fmla="*/ 41 h 221"/>
                <a:gd name="T12" fmla="*/ 18 w 171"/>
                <a:gd name="T13" fmla="*/ 41 h 221"/>
                <a:gd name="T14" fmla="*/ 1 w 171"/>
                <a:gd name="T15" fmla="*/ 21 h 221"/>
                <a:gd name="T16" fmla="*/ 23 w 171"/>
                <a:gd name="T17" fmla="*/ 0 h 221"/>
                <a:gd name="T18" fmla="*/ 153 w 171"/>
                <a:gd name="T19" fmla="*/ 0 h 221"/>
                <a:gd name="T20" fmla="*/ 170 w 171"/>
                <a:gd name="T21" fmla="*/ 21 h 221"/>
                <a:gd name="T22" fmla="*/ 148 w 171"/>
                <a:gd name="T23" fmla="*/ 41 h 221"/>
                <a:gd name="T24" fmla="*/ 106 w 171"/>
                <a:gd name="T25" fmla="*/ 4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21">
                  <a:moveTo>
                    <a:pt x="106" y="41"/>
                  </a:moveTo>
                  <a:lnTo>
                    <a:pt x="106" y="41"/>
                  </a:lnTo>
                  <a:lnTo>
                    <a:pt x="87" y="199"/>
                  </a:lnTo>
                  <a:cubicBezTo>
                    <a:pt x="85" y="211"/>
                    <a:pt x="74" y="221"/>
                    <a:pt x="61" y="221"/>
                  </a:cubicBezTo>
                  <a:cubicBezTo>
                    <a:pt x="49" y="221"/>
                    <a:pt x="39" y="211"/>
                    <a:pt x="40" y="199"/>
                  </a:cubicBezTo>
                  <a:lnTo>
                    <a:pt x="60" y="41"/>
                  </a:lnTo>
                  <a:lnTo>
                    <a:pt x="18" y="41"/>
                  </a:lnTo>
                  <a:cubicBezTo>
                    <a:pt x="8" y="41"/>
                    <a:pt x="0" y="31"/>
                    <a:pt x="1" y="21"/>
                  </a:cubicBezTo>
                  <a:cubicBezTo>
                    <a:pt x="3" y="9"/>
                    <a:pt x="12" y="0"/>
                    <a:pt x="23" y="0"/>
                  </a:cubicBezTo>
                  <a:lnTo>
                    <a:pt x="153" y="0"/>
                  </a:lnTo>
                  <a:cubicBezTo>
                    <a:pt x="164" y="0"/>
                    <a:pt x="171" y="9"/>
                    <a:pt x="170" y="21"/>
                  </a:cubicBezTo>
                  <a:cubicBezTo>
                    <a:pt x="168" y="31"/>
                    <a:pt x="158" y="41"/>
                    <a:pt x="148" y="41"/>
                  </a:cubicBezTo>
                  <a:lnTo>
                    <a:pt x="106" y="4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1" name="Freeform 15">
              <a:extLst>
                <a:ext uri="{FF2B5EF4-FFF2-40B4-BE49-F238E27FC236}">
                  <a16:creationId xmlns:a16="http://schemas.microsoft.com/office/drawing/2014/main" id="{2606E811-1BF8-4ECB-9C24-BA5C09628033}"/>
                </a:ext>
              </a:extLst>
            </p:cNvPr>
            <p:cNvSpPr>
              <a:spLocks/>
            </p:cNvSpPr>
            <p:nvPr/>
          </p:nvSpPr>
          <p:spPr bwMode="auto">
            <a:xfrm>
              <a:off x="-427037" y="1933575"/>
              <a:ext cx="106363" cy="142875"/>
            </a:xfrm>
            <a:custGeom>
              <a:avLst/>
              <a:gdLst>
                <a:gd name="T0" fmla="*/ 145 w 163"/>
                <a:gd name="T1" fmla="*/ 0 h 219"/>
                <a:gd name="T2" fmla="*/ 145 w 163"/>
                <a:gd name="T3" fmla="*/ 0 h 219"/>
                <a:gd name="T4" fmla="*/ 161 w 163"/>
                <a:gd name="T5" fmla="*/ 21 h 219"/>
                <a:gd name="T6" fmla="*/ 140 w 163"/>
                <a:gd name="T7" fmla="*/ 41 h 219"/>
                <a:gd name="T8" fmla="*/ 67 w 163"/>
                <a:gd name="T9" fmla="*/ 41 h 219"/>
                <a:gd name="T10" fmla="*/ 60 w 163"/>
                <a:gd name="T11" fmla="*/ 91 h 219"/>
                <a:gd name="T12" fmla="*/ 124 w 163"/>
                <a:gd name="T13" fmla="*/ 91 h 219"/>
                <a:gd name="T14" fmla="*/ 140 w 163"/>
                <a:gd name="T15" fmla="*/ 111 h 219"/>
                <a:gd name="T16" fmla="*/ 119 w 163"/>
                <a:gd name="T17" fmla="*/ 131 h 219"/>
                <a:gd name="T18" fmla="*/ 55 w 163"/>
                <a:gd name="T19" fmla="*/ 131 h 219"/>
                <a:gd name="T20" fmla="*/ 50 w 163"/>
                <a:gd name="T21" fmla="*/ 178 h 219"/>
                <a:gd name="T22" fmla="*/ 126 w 163"/>
                <a:gd name="T23" fmla="*/ 178 h 219"/>
                <a:gd name="T24" fmla="*/ 142 w 163"/>
                <a:gd name="T25" fmla="*/ 199 h 219"/>
                <a:gd name="T26" fmla="*/ 121 w 163"/>
                <a:gd name="T27" fmla="*/ 219 h 219"/>
                <a:gd name="T28" fmla="*/ 17 w 163"/>
                <a:gd name="T29" fmla="*/ 219 h 219"/>
                <a:gd name="T30" fmla="*/ 1 w 163"/>
                <a:gd name="T31" fmla="*/ 199 h 219"/>
                <a:gd name="T32" fmla="*/ 23 w 163"/>
                <a:gd name="T33" fmla="*/ 20 h 219"/>
                <a:gd name="T34" fmla="*/ 44 w 163"/>
                <a:gd name="T35" fmla="*/ 0 h 219"/>
                <a:gd name="T36" fmla="*/ 145 w 163"/>
                <a:gd name="T3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219">
                  <a:moveTo>
                    <a:pt x="145" y="0"/>
                  </a:moveTo>
                  <a:lnTo>
                    <a:pt x="145" y="0"/>
                  </a:lnTo>
                  <a:cubicBezTo>
                    <a:pt x="155" y="0"/>
                    <a:pt x="163" y="9"/>
                    <a:pt x="161" y="21"/>
                  </a:cubicBezTo>
                  <a:cubicBezTo>
                    <a:pt x="160" y="31"/>
                    <a:pt x="150" y="41"/>
                    <a:pt x="140" y="41"/>
                  </a:cubicBezTo>
                  <a:lnTo>
                    <a:pt x="67" y="41"/>
                  </a:lnTo>
                  <a:lnTo>
                    <a:pt x="60" y="91"/>
                  </a:lnTo>
                  <a:lnTo>
                    <a:pt x="124" y="91"/>
                  </a:lnTo>
                  <a:cubicBezTo>
                    <a:pt x="134" y="91"/>
                    <a:pt x="142" y="100"/>
                    <a:pt x="140" y="111"/>
                  </a:cubicBezTo>
                  <a:cubicBezTo>
                    <a:pt x="139" y="122"/>
                    <a:pt x="129" y="131"/>
                    <a:pt x="119" y="131"/>
                  </a:cubicBezTo>
                  <a:lnTo>
                    <a:pt x="55" y="131"/>
                  </a:lnTo>
                  <a:lnTo>
                    <a:pt x="50" y="178"/>
                  </a:lnTo>
                  <a:lnTo>
                    <a:pt x="126" y="178"/>
                  </a:lnTo>
                  <a:cubicBezTo>
                    <a:pt x="136" y="178"/>
                    <a:pt x="144" y="188"/>
                    <a:pt x="142" y="199"/>
                  </a:cubicBezTo>
                  <a:cubicBezTo>
                    <a:pt x="141" y="209"/>
                    <a:pt x="131" y="219"/>
                    <a:pt x="121" y="219"/>
                  </a:cubicBezTo>
                  <a:lnTo>
                    <a:pt x="17" y="219"/>
                  </a:lnTo>
                  <a:cubicBezTo>
                    <a:pt x="5" y="219"/>
                    <a:pt x="0" y="210"/>
                    <a:pt x="1" y="199"/>
                  </a:cubicBezTo>
                  <a:lnTo>
                    <a:pt x="23" y="20"/>
                  </a:lnTo>
                  <a:cubicBezTo>
                    <a:pt x="24" y="9"/>
                    <a:pt x="32" y="0"/>
                    <a:pt x="44" y="0"/>
                  </a:cubicBezTo>
                  <a:lnTo>
                    <a:pt x="1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pic>
        <p:nvPicPr>
          <p:cNvPr id="21" name="図 20">
            <a:extLst>
              <a:ext uri="{FF2B5EF4-FFF2-40B4-BE49-F238E27FC236}">
                <a16:creationId xmlns:a16="http://schemas.microsoft.com/office/drawing/2014/main" id="{6FE4F574-4017-4B90-BF11-94960BE8E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148" y="1977345"/>
            <a:ext cx="2502199" cy="2710716"/>
          </a:xfrm>
          <a:prstGeom prst="rect">
            <a:avLst/>
          </a:prstGeom>
        </p:spPr>
      </p:pic>
      <p:sp>
        <p:nvSpPr>
          <p:cNvPr id="32" name="テキスト ボックス 31">
            <a:extLst>
              <a:ext uri="{FF2B5EF4-FFF2-40B4-BE49-F238E27FC236}">
                <a16:creationId xmlns:a16="http://schemas.microsoft.com/office/drawing/2014/main" id="{7B1041A2-67E0-4A2B-ACD9-FED78975398C}"/>
              </a:ext>
            </a:extLst>
          </p:cNvPr>
          <p:cNvSpPr txBox="1"/>
          <p:nvPr/>
        </p:nvSpPr>
        <p:spPr>
          <a:xfrm>
            <a:off x="6400799" y="2929443"/>
            <a:ext cx="2184935" cy="923330"/>
          </a:xfrm>
          <a:prstGeom prst="rect">
            <a:avLst/>
          </a:prstGeom>
          <a:noFill/>
        </p:spPr>
        <p:txBody>
          <a:bodyPr wrap="none" rtlCol="0" anchor="ctr">
            <a:normAutofit/>
          </a:bodyPr>
          <a:lstStyle/>
          <a:p>
            <a:pPr algn="ctr"/>
            <a:r>
              <a:rPr kumimoji="1" lang="ja-JP" altLang="en-US" sz="3500" b="1" dirty="0">
                <a:solidFill>
                  <a:srgbClr val="EA5E5F"/>
                </a:solidFill>
                <a:latin typeface="游ゴシック" panose="020B0400000000000000" pitchFamily="50" charset="-128"/>
                <a:ea typeface="游ゴシック" panose="020B0400000000000000" pitchFamily="50" charset="-128"/>
              </a:rPr>
              <a:t>旅のしおり</a:t>
            </a:r>
          </a:p>
        </p:txBody>
      </p:sp>
      <p:sp>
        <p:nvSpPr>
          <p:cNvPr id="33" name="テキスト ボックス 32">
            <a:extLst>
              <a:ext uri="{FF2B5EF4-FFF2-40B4-BE49-F238E27FC236}">
                <a16:creationId xmlns:a16="http://schemas.microsoft.com/office/drawing/2014/main" id="{4960197E-CA6F-4D32-9519-31F9FA568000}"/>
              </a:ext>
            </a:extLst>
          </p:cNvPr>
          <p:cNvSpPr txBox="1"/>
          <p:nvPr/>
        </p:nvSpPr>
        <p:spPr>
          <a:xfrm>
            <a:off x="5621152" y="3852773"/>
            <a:ext cx="3657601" cy="532005"/>
          </a:xfrm>
          <a:prstGeom prst="rect">
            <a:avLst/>
          </a:prstGeom>
          <a:noFill/>
        </p:spPr>
        <p:txBody>
          <a:bodyPr wrap="square" rtlCol="0">
            <a:spAutoFit/>
          </a:bodyPr>
          <a:lstStyle/>
          <a:p>
            <a:pPr algn="ctr">
              <a:lnSpc>
                <a:spcPct val="150000"/>
              </a:lnSpc>
            </a:pPr>
            <a:r>
              <a:rPr kumimoji="1" lang="en" altLang="ja-JP" sz="1000" b="1" dirty="0">
                <a:solidFill>
                  <a:srgbClr val="EA5E5F"/>
                </a:solidFill>
                <a:latin typeface="游ゴシック" panose="020B0400000000000000" pitchFamily="50" charset="-128"/>
                <a:ea typeface="游ゴシック" panose="020B0400000000000000" pitchFamily="50" charset="-128"/>
              </a:rPr>
              <a:t>Between  20</a:t>
            </a:r>
            <a:r>
              <a:rPr kumimoji="1" lang="en-US" altLang="ja-JP" sz="1000" b="1" dirty="0">
                <a:solidFill>
                  <a:srgbClr val="EA5E5F"/>
                </a:solidFill>
                <a:latin typeface="游ゴシック" panose="020B0400000000000000" pitchFamily="50" charset="-128"/>
                <a:ea typeface="游ゴシック" panose="020B0400000000000000" pitchFamily="50" charset="-128"/>
              </a:rPr>
              <a:t>25</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02</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10</a:t>
            </a:r>
            <a:r>
              <a:rPr kumimoji="1" lang="en" altLang="ja-JP" sz="1000" b="1" dirty="0">
                <a:solidFill>
                  <a:srgbClr val="EA5E5F"/>
                </a:solidFill>
                <a:latin typeface="游ゴシック" panose="020B0400000000000000" pitchFamily="50" charset="-128"/>
                <a:ea typeface="游ゴシック" panose="020B0400000000000000" pitchFamily="50" charset="-128"/>
              </a:rPr>
              <a:t> - </a:t>
            </a:r>
            <a:r>
              <a:rPr kumimoji="1" lang="en-US" altLang="ja-JP" sz="1000" b="1" dirty="0">
                <a:solidFill>
                  <a:srgbClr val="EA5E5F"/>
                </a:solidFill>
                <a:latin typeface="游ゴシック" panose="020B0400000000000000" pitchFamily="50" charset="-128"/>
                <a:ea typeface="游ゴシック" panose="020B0400000000000000" pitchFamily="50" charset="-128"/>
              </a:rPr>
              <a:t>2</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13</a:t>
            </a:r>
            <a:endParaRPr kumimoji="1" lang="en" altLang="ja-JP" sz="1000" b="1" dirty="0">
              <a:solidFill>
                <a:srgbClr val="EA5E5F"/>
              </a:solidFill>
              <a:latin typeface="游ゴシック" panose="020B0400000000000000" pitchFamily="50" charset="-128"/>
              <a:ea typeface="游ゴシック" panose="020B0400000000000000" pitchFamily="50" charset="-128"/>
            </a:endParaRPr>
          </a:p>
          <a:p>
            <a:pPr algn="ctr">
              <a:lnSpc>
                <a:spcPct val="150000"/>
              </a:lnSpc>
            </a:pPr>
            <a:r>
              <a:rPr kumimoji="1" lang="en" altLang="ja-JP" sz="1000" b="1" dirty="0">
                <a:solidFill>
                  <a:srgbClr val="EA5E5F"/>
                </a:solidFill>
                <a:latin typeface="游ゴシック" panose="020B0400000000000000" pitchFamily="50" charset="-128"/>
                <a:ea typeface="游ゴシック" panose="020B0400000000000000" pitchFamily="50" charset="-128"/>
              </a:rPr>
              <a:t>in </a:t>
            </a:r>
            <a:r>
              <a:rPr kumimoji="1" lang="ja-JP" altLang="en-US" sz="1000" b="1" dirty="0">
                <a:solidFill>
                  <a:srgbClr val="EA5E5F"/>
                </a:solidFill>
                <a:latin typeface="游ゴシック" panose="020B0400000000000000" pitchFamily="50" charset="-128"/>
                <a:ea typeface="游ゴシック" panose="020B0400000000000000" pitchFamily="50" charset="-128"/>
              </a:rPr>
              <a:t>新潟</a:t>
            </a:r>
          </a:p>
        </p:txBody>
      </p:sp>
    </p:spTree>
    <p:extLst>
      <p:ext uri="{BB962C8B-B14F-4D97-AF65-F5344CB8AC3E}">
        <p14:creationId xmlns:p14="http://schemas.microsoft.com/office/powerpoint/2010/main" val="17556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83C817C-BDF8-4998-BEA3-7C42149C44C8}"/>
              </a:ext>
            </a:extLst>
          </p:cNvPr>
          <p:cNvSpPr/>
          <p:nvPr/>
        </p:nvSpPr>
        <p:spPr>
          <a:xfrm>
            <a:off x="0" y="1"/>
            <a:ext cx="9906000" cy="6858000"/>
          </a:xfrm>
          <a:prstGeom prst="rect">
            <a:avLst/>
          </a:prstGeom>
          <a:solidFill>
            <a:srgbClr val="EA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B2033023-7F10-4E96-A494-3E4060544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662" y="0"/>
            <a:ext cx="4925170" cy="6966733"/>
          </a:xfrm>
          <a:prstGeom prst="rect">
            <a:avLst/>
          </a:prstGeom>
        </p:spPr>
      </p:pic>
      <p:pic>
        <p:nvPicPr>
          <p:cNvPr id="13" name="図 12">
            <a:extLst>
              <a:ext uri="{FF2B5EF4-FFF2-40B4-BE49-F238E27FC236}">
                <a16:creationId xmlns:a16="http://schemas.microsoft.com/office/drawing/2014/main" id="{4416B16C-73A6-4706-A281-B2539536B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9" y="0"/>
            <a:ext cx="4925170" cy="6966733"/>
          </a:xfrm>
          <a:prstGeom prst="rect">
            <a:avLst/>
          </a:prstGeom>
        </p:spPr>
      </p:pic>
      <p:sp>
        <p:nvSpPr>
          <p:cNvPr id="35" name="テキスト ボックス 34">
            <a:extLst>
              <a:ext uri="{FF2B5EF4-FFF2-40B4-BE49-F238E27FC236}">
                <a16:creationId xmlns:a16="http://schemas.microsoft.com/office/drawing/2014/main" id="{64F236D7-C486-4693-BF14-A1B28A179005}"/>
              </a:ext>
            </a:extLst>
          </p:cNvPr>
          <p:cNvSpPr txBox="1"/>
          <p:nvPr/>
        </p:nvSpPr>
        <p:spPr>
          <a:xfrm>
            <a:off x="1239314" y="6143326"/>
            <a:ext cx="2502200" cy="532005"/>
          </a:xfrm>
          <a:prstGeom prst="rect">
            <a:avLst/>
          </a:prstGeom>
          <a:noFill/>
        </p:spPr>
        <p:txBody>
          <a:bodyPr wrap="square" rtlCol="0">
            <a:spAutoFit/>
          </a:bodyPr>
          <a:lstStyle/>
          <a:p>
            <a:pPr algn="ctr">
              <a:lnSpc>
                <a:spcPct val="150000"/>
              </a:lnSpc>
            </a:pPr>
            <a:r>
              <a:rPr kumimoji="1" lang="en" altLang="ja-JP" sz="1000" b="1" dirty="0">
                <a:solidFill>
                  <a:schemeClr val="bg1"/>
                </a:solidFill>
                <a:latin typeface="游ゴシック" panose="020B0400000000000000" pitchFamily="50" charset="-128"/>
                <a:ea typeface="游ゴシック" panose="020B0400000000000000" pitchFamily="50" charset="-128"/>
              </a:rPr>
              <a:t>Between  20</a:t>
            </a:r>
            <a:r>
              <a:rPr kumimoji="1" lang="en-US" altLang="ja-JP" sz="1000" b="1" dirty="0">
                <a:solidFill>
                  <a:schemeClr val="bg1"/>
                </a:solidFill>
                <a:latin typeface="游ゴシック" panose="020B0400000000000000" pitchFamily="50" charset="-128"/>
                <a:ea typeface="游ゴシック" panose="020B0400000000000000" pitchFamily="50" charset="-128"/>
              </a:rPr>
              <a:t>25</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2</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10</a:t>
            </a:r>
            <a:r>
              <a:rPr kumimoji="1" lang="en" altLang="ja-JP" sz="1000" b="1" dirty="0">
                <a:solidFill>
                  <a:schemeClr val="bg1"/>
                </a:solidFill>
                <a:latin typeface="游ゴシック" panose="020B0400000000000000" pitchFamily="50" charset="-128"/>
                <a:ea typeface="游ゴシック" panose="020B0400000000000000" pitchFamily="50" charset="-128"/>
              </a:rPr>
              <a:t> - </a:t>
            </a:r>
            <a:r>
              <a:rPr kumimoji="1" lang="en-US" altLang="ja-JP" sz="1000" b="1" dirty="0">
                <a:solidFill>
                  <a:schemeClr val="bg1"/>
                </a:solidFill>
                <a:latin typeface="游ゴシック" panose="020B0400000000000000" pitchFamily="50" charset="-128"/>
                <a:ea typeface="游ゴシック" panose="020B0400000000000000" pitchFamily="50" charset="-128"/>
              </a:rPr>
              <a:t>2</a:t>
            </a:r>
            <a:r>
              <a:rPr kumimoji="1" lang="en" altLang="ja-JP" sz="1000" b="1" dirty="0">
                <a:solidFill>
                  <a:schemeClr val="bg1"/>
                </a:solidFill>
                <a:latin typeface="游ゴシック" panose="020B0400000000000000" pitchFamily="50" charset="-128"/>
                <a:ea typeface="游ゴシック" panose="020B0400000000000000" pitchFamily="50" charset="-128"/>
              </a:rPr>
              <a:t>.</a:t>
            </a:r>
            <a:r>
              <a:rPr kumimoji="1" lang="en-US" altLang="ja-JP" sz="1000" b="1" dirty="0">
                <a:solidFill>
                  <a:schemeClr val="bg1"/>
                </a:solidFill>
                <a:latin typeface="游ゴシック" panose="020B0400000000000000" pitchFamily="50" charset="-128"/>
                <a:ea typeface="游ゴシック" panose="020B0400000000000000" pitchFamily="50" charset="-128"/>
              </a:rPr>
              <a:t>13</a:t>
            </a:r>
            <a:endParaRPr kumimoji="1" lang="en" altLang="ja-JP" sz="1000" b="1" dirty="0">
              <a:solidFill>
                <a:schemeClr val="bg1"/>
              </a:solidFill>
              <a:latin typeface="游ゴシック" panose="020B0400000000000000" pitchFamily="50" charset="-128"/>
              <a:ea typeface="游ゴシック" panose="020B0400000000000000" pitchFamily="50" charset="-128"/>
            </a:endParaRPr>
          </a:p>
          <a:p>
            <a:pPr algn="ctr">
              <a:lnSpc>
                <a:spcPct val="150000"/>
              </a:lnSpc>
            </a:pPr>
            <a:r>
              <a:rPr kumimoji="1" lang="en" altLang="ja-JP" sz="1000" b="1" dirty="0">
                <a:solidFill>
                  <a:schemeClr val="bg1"/>
                </a:solidFill>
                <a:latin typeface="游ゴシック" panose="020B0400000000000000" pitchFamily="50" charset="-128"/>
                <a:ea typeface="游ゴシック" panose="020B0400000000000000" pitchFamily="50" charset="-128"/>
              </a:rPr>
              <a:t>in </a:t>
            </a:r>
            <a:r>
              <a:rPr kumimoji="1" lang="ja-JP" altLang="en-US" sz="1000" b="1" dirty="0">
                <a:solidFill>
                  <a:schemeClr val="bg1"/>
                </a:solidFill>
                <a:latin typeface="游ゴシック" panose="020B0400000000000000" pitchFamily="50" charset="-128"/>
                <a:ea typeface="游ゴシック" panose="020B0400000000000000" pitchFamily="50" charset="-128"/>
              </a:rPr>
              <a:t>新潟</a:t>
            </a:r>
          </a:p>
        </p:txBody>
      </p:sp>
      <p:grpSp>
        <p:nvGrpSpPr>
          <p:cNvPr id="36" name="グループ化 35">
            <a:extLst>
              <a:ext uri="{FF2B5EF4-FFF2-40B4-BE49-F238E27FC236}">
                <a16:creationId xmlns:a16="http://schemas.microsoft.com/office/drawing/2014/main" id="{2079B752-78F4-4333-8963-B8E6B42DA4CF}"/>
              </a:ext>
            </a:extLst>
          </p:cNvPr>
          <p:cNvGrpSpPr/>
          <p:nvPr/>
        </p:nvGrpSpPr>
        <p:grpSpPr>
          <a:xfrm>
            <a:off x="1694069" y="6010551"/>
            <a:ext cx="1592692" cy="139526"/>
            <a:chOff x="-2024063" y="1930400"/>
            <a:chExt cx="1703389" cy="149225"/>
          </a:xfrm>
        </p:grpSpPr>
        <p:sp>
          <p:nvSpPr>
            <p:cNvPr id="37" name="Freeform 6">
              <a:extLst>
                <a:ext uri="{FF2B5EF4-FFF2-40B4-BE49-F238E27FC236}">
                  <a16:creationId xmlns:a16="http://schemas.microsoft.com/office/drawing/2014/main" id="{310273D1-87A4-4A8B-A3DF-F2A954C1EE2D}"/>
                </a:ext>
              </a:extLst>
            </p:cNvPr>
            <p:cNvSpPr>
              <a:spLocks/>
            </p:cNvSpPr>
            <p:nvPr/>
          </p:nvSpPr>
          <p:spPr bwMode="auto">
            <a:xfrm>
              <a:off x="-2024063" y="1933575"/>
              <a:ext cx="111125" cy="144463"/>
            </a:xfrm>
            <a:custGeom>
              <a:avLst/>
              <a:gdLst>
                <a:gd name="T0" fmla="*/ 107 w 171"/>
                <a:gd name="T1" fmla="*/ 41 h 221"/>
                <a:gd name="T2" fmla="*/ 107 w 171"/>
                <a:gd name="T3" fmla="*/ 41 h 221"/>
                <a:gd name="T4" fmla="*/ 87 w 171"/>
                <a:gd name="T5" fmla="*/ 199 h 221"/>
                <a:gd name="T6" fmla="*/ 61 w 171"/>
                <a:gd name="T7" fmla="*/ 221 h 221"/>
                <a:gd name="T8" fmla="*/ 41 w 171"/>
                <a:gd name="T9" fmla="*/ 199 h 221"/>
                <a:gd name="T10" fmla="*/ 60 w 171"/>
                <a:gd name="T11" fmla="*/ 41 h 221"/>
                <a:gd name="T12" fmla="*/ 18 w 171"/>
                <a:gd name="T13" fmla="*/ 41 h 221"/>
                <a:gd name="T14" fmla="*/ 2 w 171"/>
                <a:gd name="T15" fmla="*/ 21 h 221"/>
                <a:gd name="T16" fmla="*/ 23 w 171"/>
                <a:gd name="T17" fmla="*/ 0 h 221"/>
                <a:gd name="T18" fmla="*/ 154 w 171"/>
                <a:gd name="T19" fmla="*/ 0 h 221"/>
                <a:gd name="T20" fmla="*/ 170 w 171"/>
                <a:gd name="T21" fmla="*/ 21 h 221"/>
                <a:gd name="T22" fmla="*/ 149 w 171"/>
                <a:gd name="T23" fmla="*/ 41 h 221"/>
                <a:gd name="T24" fmla="*/ 107 w 171"/>
                <a:gd name="T25" fmla="*/ 4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21">
                  <a:moveTo>
                    <a:pt x="107" y="41"/>
                  </a:moveTo>
                  <a:lnTo>
                    <a:pt x="107" y="41"/>
                  </a:lnTo>
                  <a:lnTo>
                    <a:pt x="87" y="199"/>
                  </a:lnTo>
                  <a:cubicBezTo>
                    <a:pt x="86" y="211"/>
                    <a:pt x="74" y="221"/>
                    <a:pt x="61" y="221"/>
                  </a:cubicBezTo>
                  <a:cubicBezTo>
                    <a:pt x="49" y="221"/>
                    <a:pt x="39" y="211"/>
                    <a:pt x="41" y="199"/>
                  </a:cubicBezTo>
                  <a:lnTo>
                    <a:pt x="60" y="41"/>
                  </a:lnTo>
                  <a:lnTo>
                    <a:pt x="18" y="41"/>
                  </a:lnTo>
                  <a:cubicBezTo>
                    <a:pt x="8" y="41"/>
                    <a:pt x="0" y="31"/>
                    <a:pt x="2" y="21"/>
                  </a:cubicBezTo>
                  <a:cubicBezTo>
                    <a:pt x="3" y="9"/>
                    <a:pt x="13" y="0"/>
                    <a:pt x="23" y="0"/>
                  </a:cubicBezTo>
                  <a:lnTo>
                    <a:pt x="154" y="0"/>
                  </a:lnTo>
                  <a:cubicBezTo>
                    <a:pt x="164" y="0"/>
                    <a:pt x="171" y="9"/>
                    <a:pt x="170" y="21"/>
                  </a:cubicBezTo>
                  <a:cubicBezTo>
                    <a:pt x="169" y="31"/>
                    <a:pt x="158" y="41"/>
                    <a:pt x="149" y="41"/>
                  </a:cubicBezTo>
                  <a:lnTo>
                    <a:pt x="107" y="4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8" name="Freeform 7">
              <a:extLst>
                <a:ext uri="{FF2B5EF4-FFF2-40B4-BE49-F238E27FC236}">
                  <a16:creationId xmlns:a16="http://schemas.microsoft.com/office/drawing/2014/main" id="{CF1CC332-1E63-42F4-9CDC-E785B9E1BD35}"/>
                </a:ext>
              </a:extLst>
            </p:cNvPr>
            <p:cNvSpPr>
              <a:spLocks noEditPoints="1"/>
            </p:cNvSpPr>
            <p:nvPr/>
          </p:nvSpPr>
          <p:spPr bwMode="auto">
            <a:xfrm>
              <a:off x="-1876425" y="1933575"/>
              <a:ext cx="119063" cy="146050"/>
            </a:xfrm>
            <a:custGeom>
              <a:avLst/>
              <a:gdLst>
                <a:gd name="T0" fmla="*/ 67 w 182"/>
                <a:gd name="T1" fmla="*/ 41 h 224"/>
                <a:gd name="T2" fmla="*/ 67 w 182"/>
                <a:gd name="T3" fmla="*/ 41 h 224"/>
                <a:gd name="T4" fmla="*/ 59 w 182"/>
                <a:gd name="T5" fmla="*/ 103 h 224"/>
                <a:gd name="T6" fmla="*/ 101 w 182"/>
                <a:gd name="T7" fmla="*/ 103 h 224"/>
                <a:gd name="T8" fmla="*/ 132 w 182"/>
                <a:gd name="T9" fmla="*/ 72 h 224"/>
                <a:gd name="T10" fmla="*/ 110 w 182"/>
                <a:gd name="T11" fmla="*/ 41 h 224"/>
                <a:gd name="T12" fmla="*/ 67 w 182"/>
                <a:gd name="T13" fmla="*/ 41 h 224"/>
                <a:gd name="T14" fmla="*/ 121 w 182"/>
                <a:gd name="T15" fmla="*/ 136 h 224"/>
                <a:gd name="T16" fmla="*/ 121 w 182"/>
                <a:gd name="T17" fmla="*/ 136 h 224"/>
                <a:gd name="T18" fmla="*/ 151 w 182"/>
                <a:gd name="T19" fmla="*/ 187 h 224"/>
                <a:gd name="T20" fmla="*/ 138 w 182"/>
                <a:gd name="T21" fmla="*/ 217 h 224"/>
                <a:gd name="T22" fmla="*/ 109 w 182"/>
                <a:gd name="T23" fmla="*/ 211 h 224"/>
                <a:gd name="T24" fmla="*/ 76 w 182"/>
                <a:gd name="T25" fmla="*/ 142 h 224"/>
                <a:gd name="T26" fmla="*/ 54 w 182"/>
                <a:gd name="T27" fmla="*/ 142 h 224"/>
                <a:gd name="T28" fmla="*/ 47 w 182"/>
                <a:gd name="T29" fmla="*/ 199 h 224"/>
                <a:gd name="T30" fmla="*/ 21 w 182"/>
                <a:gd name="T31" fmla="*/ 221 h 224"/>
                <a:gd name="T32" fmla="*/ 1 w 182"/>
                <a:gd name="T33" fmla="*/ 199 h 224"/>
                <a:gd name="T34" fmla="*/ 22 w 182"/>
                <a:gd name="T35" fmla="*/ 24 h 224"/>
                <a:gd name="T36" fmla="*/ 48 w 182"/>
                <a:gd name="T37" fmla="*/ 0 h 224"/>
                <a:gd name="T38" fmla="*/ 115 w 182"/>
                <a:gd name="T39" fmla="*/ 0 h 224"/>
                <a:gd name="T40" fmla="*/ 179 w 182"/>
                <a:gd name="T41" fmla="*/ 71 h 224"/>
                <a:gd name="T42" fmla="*/ 121 w 182"/>
                <a:gd name="T43" fmla="*/ 13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224">
                  <a:moveTo>
                    <a:pt x="67" y="41"/>
                  </a:moveTo>
                  <a:lnTo>
                    <a:pt x="67" y="41"/>
                  </a:lnTo>
                  <a:lnTo>
                    <a:pt x="59" y="103"/>
                  </a:lnTo>
                  <a:lnTo>
                    <a:pt x="101" y="103"/>
                  </a:lnTo>
                  <a:cubicBezTo>
                    <a:pt x="119" y="103"/>
                    <a:pt x="130" y="86"/>
                    <a:pt x="132" y="72"/>
                  </a:cubicBezTo>
                  <a:cubicBezTo>
                    <a:pt x="134" y="58"/>
                    <a:pt x="127" y="41"/>
                    <a:pt x="110" y="41"/>
                  </a:cubicBezTo>
                  <a:lnTo>
                    <a:pt x="67" y="41"/>
                  </a:lnTo>
                  <a:close/>
                  <a:moveTo>
                    <a:pt x="121" y="136"/>
                  </a:moveTo>
                  <a:lnTo>
                    <a:pt x="121" y="136"/>
                  </a:lnTo>
                  <a:lnTo>
                    <a:pt x="151" y="187"/>
                  </a:lnTo>
                  <a:cubicBezTo>
                    <a:pt x="156" y="197"/>
                    <a:pt x="150" y="211"/>
                    <a:pt x="138" y="217"/>
                  </a:cubicBezTo>
                  <a:cubicBezTo>
                    <a:pt x="127" y="224"/>
                    <a:pt x="114" y="221"/>
                    <a:pt x="109" y="211"/>
                  </a:cubicBezTo>
                  <a:lnTo>
                    <a:pt x="76" y="142"/>
                  </a:lnTo>
                  <a:lnTo>
                    <a:pt x="54" y="142"/>
                  </a:lnTo>
                  <a:lnTo>
                    <a:pt x="47" y="199"/>
                  </a:lnTo>
                  <a:cubicBezTo>
                    <a:pt x="46" y="211"/>
                    <a:pt x="34" y="221"/>
                    <a:pt x="21" y="221"/>
                  </a:cubicBezTo>
                  <a:cubicBezTo>
                    <a:pt x="9" y="221"/>
                    <a:pt x="0" y="211"/>
                    <a:pt x="1" y="199"/>
                  </a:cubicBezTo>
                  <a:lnTo>
                    <a:pt x="22" y="24"/>
                  </a:lnTo>
                  <a:cubicBezTo>
                    <a:pt x="24" y="11"/>
                    <a:pt x="34" y="0"/>
                    <a:pt x="48" y="0"/>
                  </a:cubicBezTo>
                  <a:lnTo>
                    <a:pt x="115" y="0"/>
                  </a:lnTo>
                  <a:cubicBezTo>
                    <a:pt x="163" y="0"/>
                    <a:pt x="182" y="35"/>
                    <a:pt x="179" y="71"/>
                  </a:cubicBezTo>
                  <a:cubicBezTo>
                    <a:pt x="174" y="99"/>
                    <a:pt x="155" y="127"/>
                    <a:pt x="121" y="13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9" name="Freeform 8">
              <a:extLst>
                <a:ext uri="{FF2B5EF4-FFF2-40B4-BE49-F238E27FC236}">
                  <a16:creationId xmlns:a16="http://schemas.microsoft.com/office/drawing/2014/main" id="{921AFFE6-1AC2-42D0-8EE7-C7EDB91D3CF2}"/>
                </a:ext>
              </a:extLst>
            </p:cNvPr>
            <p:cNvSpPr>
              <a:spLocks noEditPoints="1"/>
            </p:cNvSpPr>
            <p:nvPr/>
          </p:nvSpPr>
          <p:spPr bwMode="auto">
            <a:xfrm>
              <a:off x="-1727200" y="1933575"/>
              <a:ext cx="130175" cy="146050"/>
            </a:xfrm>
            <a:custGeom>
              <a:avLst/>
              <a:gdLst>
                <a:gd name="T0" fmla="*/ 131 w 199"/>
                <a:gd name="T1" fmla="*/ 128 h 224"/>
                <a:gd name="T2" fmla="*/ 131 w 199"/>
                <a:gd name="T3" fmla="*/ 128 h 224"/>
                <a:gd name="T4" fmla="*/ 118 w 199"/>
                <a:gd name="T5" fmla="*/ 52 h 224"/>
                <a:gd name="T6" fmla="*/ 86 w 199"/>
                <a:gd name="T7" fmla="*/ 128 h 224"/>
                <a:gd name="T8" fmla="*/ 131 w 199"/>
                <a:gd name="T9" fmla="*/ 128 h 224"/>
                <a:gd name="T10" fmla="*/ 66 w 199"/>
                <a:gd name="T11" fmla="*/ 168 h 224"/>
                <a:gd name="T12" fmla="*/ 66 w 199"/>
                <a:gd name="T13" fmla="*/ 168 h 224"/>
                <a:gd name="T14" fmla="*/ 46 w 199"/>
                <a:gd name="T15" fmla="*/ 208 h 224"/>
                <a:gd name="T16" fmla="*/ 16 w 199"/>
                <a:gd name="T17" fmla="*/ 220 h 224"/>
                <a:gd name="T18" fmla="*/ 5 w 199"/>
                <a:gd name="T19" fmla="*/ 192 h 224"/>
                <a:gd name="T20" fmla="*/ 89 w 199"/>
                <a:gd name="T21" fmla="*/ 21 h 224"/>
                <a:gd name="T22" fmla="*/ 123 w 199"/>
                <a:gd name="T23" fmla="*/ 0 h 224"/>
                <a:gd name="T24" fmla="*/ 125 w 199"/>
                <a:gd name="T25" fmla="*/ 0 h 224"/>
                <a:gd name="T26" fmla="*/ 154 w 199"/>
                <a:gd name="T27" fmla="*/ 21 h 224"/>
                <a:gd name="T28" fmla="*/ 196 w 199"/>
                <a:gd name="T29" fmla="*/ 192 h 224"/>
                <a:gd name="T30" fmla="*/ 179 w 199"/>
                <a:gd name="T31" fmla="*/ 220 h 224"/>
                <a:gd name="T32" fmla="*/ 151 w 199"/>
                <a:gd name="T33" fmla="*/ 208 h 224"/>
                <a:gd name="T34" fmla="*/ 141 w 199"/>
                <a:gd name="T35" fmla="*/ 168 h 224"/>
                <a:gd name="T36" fmla="*/ 66 w 199"/>
                <a:gd name="T37" fmla="*/ 16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224">
                  <a:moveTo>
                    <a:pt x="131" y="128"/>
                  </a:moveTo>
                  <a:lnTo>
                    <a:pt x="131" y="128"/>
                  </a:lnTo>
                  <a:lnTo>
                    <a:pt x="118" y="52"/>
                  </a:lnTo>
                  <a:lnTo>
                    <a:pt x="86" y="128"/>
                  </a:lnTo>
                  <a:lnTo>
                    <a:pt x="131" y="128"/>
                  </a:lnTo>
                  <a:close/>
                  <a:moveTo>
                    <a:pt x="66" y="168"/>
                  </a:moveTo>
                  <a:lnTo>
                    <a:pt x="66" y="168"/>
                  </a:lnTo>
                  <a:lnTo>
                    <a:pt x="46" y="208"/>
                  </a:lnTo>
                  <a:cubicBezTo>
                    <a:pt x="41" y="219"/>
                    <a:pt x="27" y="224"/>
                    <a:pt x="16" y="220"/>
                  </a:cubicBezTo>
                  <a:cubicBezTo>
                    <a:pt x="5" y="217"/>
                    <a:pt x="0" y="202"/>
                    <a:pt x="5" y="192"/>
                  </a:cubicBezTo>
                  <a:lnTo>
                    <a:pt x="89" y="21"/>
                  </a:lnTo>
                  <a:cubicBezTo>
                    <a:pt x="96" y="8"/>
                    <a:pt x="107" y="0"/>
                    <a:pt x="123" y="0"/>
                  </a:cubicBezTo>
                  <a:lnTo>
                    <a:pt x="125" y="0"/>
                  </a:lnTo>
                  <a:cubicBezTo>
                    <a:pt x="141" y="0"/>
                    <a:pt x="151" y="8"/>
                    <a:pt x="154" y="21"/>
                  </a:cubicBezTo>
                  <a:lnTo>
                    <a:pt x="196" y="192"/>
                  </a:lnTo>
                  <a:cubicBezTo>
                    <a:pt x="199" y="202"/>
                    <a:pt x="191" y="217"/>
                    <a:pt x="179" y="220"/>
                  </a:cubicBezTo>
                  <a:cubicBezTo>
                    <a:pt x="167" y="224"/>
                    <a:pt x="154" y="219"/>
                    <a:pt x="151" y="208"/>
                  </a:cubicBezTo>
                  <a:lnTo>
                    <a:pt x="141" y="168"/>
                  </a:lnTo>
                  <a:lnTo>
                    <a:pt x="66" y="16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0" name="Freeform 9">
              <a:extLst>
                <a:ext uri="{FF2B5EF4-FFF2-40B4-BE49-F238E27FC236}">
                  <a16:creationId xmlns:a16="http://schemas.microsoft.com/office/drawing/2014/main" id="{60028022-61F8-4AFB-9C81-9AF5E15F3A35}"/>
                </a:ext>
              </a:extLst>
            </p:cNvPr>
            <p:cNvSpPr>
              <a:spLocks/>
            </p:cNvSpPr>
            <p:nvPr/>
          </p:nvSpPr>
          <p:spPr bwMode="auto">
            <a:xfrm>
              <a:off x="-1543050" y="1930400"/>
              <a:ext cx="107950" cy="147638"/>
            </a:xfrm>
            <a:custGeom>
              <a:avLst/>
              <a:gdLst>
                <a:gd name="T0" fmla="*/ 85 w 165"/>
                <a:gd name="T1" fmla="*/ 208 h 225"/>
                <a:gd name="T2" fmla="*/ 85 w 165"/>
                <a:gd name="T3" fmla="*/ 208 h 225"/>
                <a:gd name="T4" fmla="*/ 60 w 165"/>
                <a:gd name="T5" fmla="*/ 225 h 225"/>
                <a:gd name="T6" fmla="*/ 55 w 165"/>
                <a:gd name="T7" fmla="*/ 225 h 225"/>
                <a:gd name="T8" fmla="*/ 34 w 165"/>
                <a:gd name="T9" fmla="*/ 208 h 225"/>
                <a:gd name="T10" fmla="*/ 2 w 165"/>
                <a:gd name="T11" fmla="*/ 31 h 225"/>
                <a:gd name="T12" fmla="*/ 21 w 165"/>
                <a:gd name="T13" fmla="*/ 3 h 225"/>
                <a:gd name="T14" fmla="*/ 48 w 165"/>
                <a:gd name="T15" fmla="*/ 18 h 225"/>
                <a:gd name="T16" fmla="*/ 66 w 165"/>
                <a:gd name="T17" fmla="*/ 153 h 225"/>
                <a:gd name="T18" fmla="*/ 118 w 165"/>
                <a:gd name="T19" fmla="*/ 18 h 225"/>
                <a:gd name="T20" fmla="*/ 148 w 165"/>
                <a:gd name="T21" fmla="*/ 3 h 225"/>
                <a:gd name="T22" fmla="*/ 161 w 165"/>
                <a:gd name="T23" fmla="*/ 31 h 225"/>
                <a:gd name="T24" fmla="*/ 85 w 165"/>
                <a:gd name="T25" fmla="*/ 20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25">
                  <a:moveTo>
                    <a:pt x="85" y="208"/>
                  </a:moveTo>
                  <a:lnTo>
                    <a:pt x="85" y="208"/>
                  </a:lnTo>
                  <a:cubicBezTo>
                    <a:pt x="80" y="218"/>
                    <a:pt x="71" y="225"/>
                    <a:pt x="60" y="225"/>
                  </a:cubicBezTo>
                  <a:lnTo>
                    <a:pt x="55" y="225"/>
                  </a:lnTo>
                  <a:cubicBezTo>
                    <a:pt x="43" y="225"/>
                    <a:pt x="36" y="218"/>
                    <a:pt x="34" y="208"/>
                  </a:cubicBezTo>
                  <a:lnTo>
                    <a:pt x="2" y="31"/>
                  </a:lnTo>
                  <a:cubicBezTo>
                    <a:pt x="0" y="19"/>
                    <a:pt x="10" y="6"/>
                    <a:pt x="21" y="3"/>
                  </a:cubicBezTo>
                  <a:cubicBezTo>
                    <a:pt x="34" y="0"/>
                    <a:pt x="46" y="7"/>
                    <a:pt x="48" y="18"/>
                  </a:cubicBezTo>
                  <a:lnTo>
                    <a:pt x="66" y="153"/>
                  </a:lnTo>
                  <a:lnTo>
                    <a:pt x="118" y="18"/>
                  </a:lnTo>
                  <a:cubicBezTo>
                    <a:pt x="122" y="7"/>
                    <a:pt x="136" y="0"/>
                    <a:pt x="148" y="3"/>
                  </a:cubicBezTo>
                  <a:cubicBezTo>
                    <a:pt x="159" y="6"/>
                    <a:pt x="165" y="19"/>
                    <a:pt x="161" y="31"/>
                  </a:cubicBezTo>
                  <a:lnTo>
                    <a:pt x="85" y="2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1" name="Freeform 10">
              <a:extLst>
                <a:ext uri="{FF2B5EF4-FFF2-40B4-BE49-F238E27FC236}">
                  <a16:creationId xmlns:a16="http://schemas.microsoft.com/office/drawing/2014/main" id="{C9112F93-6615-4241-8883-7024EEB9141E}"/>
                </a:ext>
              </a:extLst>
            </p:cNvPr>
            <p:cNvSpPr>
              <a:spLocks/>
            </p:cNvSpPr>
            <p:nvPr/>
          </p:nvSpPr>
          <p:spPr bwMode="auto">
            <a:xfrm>
              <a:off x="-1397000" y="1933575"/>
              <a:ext cx="106363" cy="142875"/>
            </a:xfrm>
            <a:custGeom>
              <a:avLst/>
              <a:gdLst>
                <a:gd name="T0" fmla="*/ 144 w 162"/>
                <a:gd name="T1" fmla="*/ 0 h 219"/>
                <a:gd name="T2" fmla="*/ 144 w 162"/>
                <a:gd name="T3" fmla="*/ 0 h 219"/>
                <a:gd name="T4" fmla="*/ 161 w 162"/>
                <a:gd name="T5" fmla="*/ 21 h 219"/>
                <a:gd name="T6" fmla="*/ 139 w 162"/>
                <a:gd name="T7" fmla="*/ 41 h 219"/>
                <a:gd name="T8" fmla="*/ 66 w 162"/>
                <a:gd name="T9" fmla="*/ 41 h 219"/>
                <a:gd name="T10" fmla="*/ 60 w 162"/>
                <a:gd name="T11" fmla="*/ 91 h 219"/>
                <a:gd name="T12" fmla="*/ 123 w 162"/>
                <a:gd name="T13" fmla="*/ 91 h 219"/>
                <a:gd name="T14" fmla="*/ 140 w 162"/>
                <a:gd name="T15" fmla="*/ 111 h 219"/>
                <a:gd name="T16" fmla="*/ 118 w 162"/>
                <a:gd name="T17" fmla="*/ 131 h 219"/>
                <a:gd name="T18" fmla="*/ 55 w 162"/>
                <a:gd name="T19" fmla="*/ 131 h 219"/>
                <a:gd name="T20" fmla="*/ 49 w 162"/>
                <a:gd name="T21" fmla="*/ 178 h 219"/>
                <a:gd name="T22" fmla="*/ 125 w 162"/>
                <a:gd name="T23" fmla="*/ 178 h 219"/>
                <a:gd name="T24" fmla="*/ 142 w 162"/>
                <a:gd name="T25" fmla="*/ 199 h 219"/>
                <a:gd name="T26" fmla="*/ 120 w 162"/>
                <a:gd name="T27" fmla="*/ 219 h 219"/>
                <a:gd name="T28" fmla="*/ 17 w 162"/>
                <a:gd name="T29" fmla="*/ 219 h 219"/>
                <a:gd name="T30" fmla="*/ 1 w 162"/>
                <a:gd name="T31" fmla="*/ 199 h 219"/>
                <a:gd name="T32" fmla="*/ 23 w 162"/>
                <a:gd name="T33" fmla="*/ 20 h 219"/>
                <a:gd name="T34" fmla="*/ 43 w 162"/>
                <a:gd name="T35" fmla="*/ 0 h 219"/>
                <a:gd name="T36" fmla="*/ 144 w 162"/>
                <a:gd name="T3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219">
                  <a:moveTo>
                    <a:pt x="144" y="0"/>
                  </a:moveTo>
                  <a:lnTo>
                    <a:pt x="144" y="0"/>
                  </a:lnTo>
                  <a:cubicBezTo>
                    <a:pt x="155" y="0"/>
                    <a:pt x="162" y="9"/>
                    <a:pt x="161" y="21"/>
                  </a:cubicBezTo>
                  <a:cubicBezTo>
                    <a:pt x="160" y="31"/>
                    <a:pt x="150" y="41"/>
                    <a:pt x="139" y="41"/>
                  </a:cubicBezTo>
                  <a:lnTo>
                    <a:pt x="66" y="41"/>
                  </a:lnTo>
                  <a:lnTo>
                    <a:pt x="60" y="91"/>
                  </a:lnTo>
                  <a:lnTo>
                    <a:pt x="123" y="91"/>
                  </a:lnTo>
                  <a:cubicBezTo>
                    <a:pt x="134" y="91"/>
                    <a:pt x="141" y="100"/>
                    <a:pt x="140" y="111"/>
                  </a:cubicBezTo>
                  <a:cubicBezTo>
                    <a:pt x="139" y="122"/>
                    <a:pt x="129" y="131"/>
                    <a:pt x="118" y="131"/>
                  </a:cubicBezTo>
                  <a:lnTo>
                    <a:pt x="55" y="131"/>
                  </a:lnTo>
                  <a:lnTo>
                    <a:pt x="49" y="178"/>
                  </a:lnTo>
                  <a:lnTo>
                    <a:pt x="125" y="178"/>
                  </a:lnTo>
                  <a:cubicBezTo>
                    <a:pt x="136" y="178"/>
                    <a:pt x="143" y="188"/>
                    <a:pt x="142" y="199"/>
                  </a:cubicBezTo>
                  <a:cubicBezTo>
                    <a:pt x="141" y="209"/>
                    <a:pt x="131" y="219"/>
                    <a:pt x="120" y="219"/>
                  </a:cubicBezTo>
                  <a:lnTo>
                    <a:pt x="17" y="219"/>
                  </a:lnTo>
                  <a:cubicBezTo>
                    <a:pt x="5" y="219"/>
                    <a:pt x="0" y="210"/>
                    <a:pt x="1" y="199"/>
                  </a:cubicBezTo>
                  <a:lnTo>
                    <a:pt x="23" y="20"/>
                  </a:lnTo>
                  <a:cubicBezTo>
                    <a:pt x="24" y="9"/>
                    <a:pt x="32" y="0"/>
                    <a:pt x="43" y="0"/>
                  </a:cubicBezTo>
                  <a:lnTo>
                    <a:pt x="1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2" name="Freeform 11">
              <a:extLst>
                <a:ext uri="{FF2B5EF4-FFF2-40B4-BE49-F238E27FC236}">
                  <a16:creationId xmlns:a16="http://schemas.microsoft.com/office/drawing/2014/main" id="{CBB657C3-0A53-4030-818C-4EE3E3F3048E}"/>
                </a:ext>
              </a:extLst>
            </p:cNvPr>
            <p:cNvSpPr>
              <a:spLocks/>
            </p:cNvSpPr>
            <p:nvPr/>
          </p:nvSpPr>
          <p:spPr bwMode="auto">
            <a:xfrm>
              <a:off x="-1246188" y="1933575"/>
              <a:ext cx="85725" cy="142875"/>
            </a:xfrm>
            <a:custGeom>
              <a:avLst/>
              <a:gdLst>
                <a:gd name="T0" fmla="*/ 50 w 132"/>
                <a:gd name="T1" fmla="*/ 179 h 220"/>
                <a:gd name="T2" fmla="*/ 50 w 132"/>
                <a:gd name="T3" fmla="*/ 179 h 220"/>
                <a:gd name="T4" fmla="*/ 114 w 132"/>
                <a:gd name="T5" fmla="*/ 179 h 220"/>
                <a:gd name="T6" fmla="*/ 130 w 132"/>
                <a:gd name="T7" fmla="*/ 200 h 220"/>
                <a:gd name="T8" fmla="*/ 109 w 132"/>
                <a:gd name="T9" fmla="*/ 220 h 220"/>
                <a:gd name="T10" fmla="*/ 17 w 132"/>
                <a:gd name="T11" fmla="*/ 220 h 220"/>
                <a:gd name="T12" fmla="*/ 1 w 132"/>
                <a:gd name="T13" fmla="*/ 200 h 220"/>
                <a:gd name="T14" fmla="*/ 23 w 132"/>
                <a:gd name="T15" fmla="*/ 21 h 220"/>
                <a:gd name="T16" fmla="*/ 49 w 132"/>
                <a:gd name="T17" fmla="*/ 0 h 220"/>
                <a:gd name="T18" fmla="*/ 70 w 132"/>
                <a:gd name="T19" fmla="*/ 21 h 220"/>
                <a:gd name="T20" fmla="*/ 50 w 132"/>
                <a:gd name="T21" fmla="*/ 17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20">
                  <a:moveTo>
                    <a:pt x="50" y="179"/>
                  </a:moveTo>
                  <a:lnTo>
                    <a:pt x="50" y="179"/>
                  </a:lnTo>
                  <a:lnTo>
                    <a:pt x="114" y="179"/>
                  </a:lnTo>
                  <a:cubicBezTo>
                    <a:pt x="124" y="179"/>
                    <a:pt x="132" y="189"/>
                    <a:pt x="130" y="200"/>
                  </a:cubicBezTo>
                  <a:cubicBezTo>
                    <a:pt x="129" y="210"/>
                    <a:pt x="119" y="220"/>
                    <a:pt x="109" y="220"/>
                  </a:cubicBezTo>
                  <a:lnTo>
                    <a:pt x="17" y="220"/>
                  </a:lnTo>
                  <a:cubicBezTo>
                    <a:pt x="6" y="220"/>
                    <a:pt x="0" y="211"/>
                    <a:pt x="1" y="200"/>
                  </a:cubicBezTo>
                  <a:lnTo>
                    <a:pt x="23" y="21"/>
                  </a:lnTo>
                  <a:cubicBezTo>
                    <a:pt x="25" y="10"/>
                    <a:pt x="37" y="0"/>
                    <a:pt x="49" y="0"/>
                  </a:cubicBezTo>
                  <a:cubicBezTo>
                    <a:pt x="62" y="0"/>
                    <a:pt x="71" y="9"/>
                    <a:pt x="70" y="21"/>
                  </a:cubicBezTo>
                  <a:lnTo>
                    <a:pt x="50" y="17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3" name="Freeform 12">
              <a:extLst>
                <a:ext uri="{FF2B5EF4-FFF2-40B4-BE49-F238E27FC236}">
                  <a16:creationId xmlns:a16="http://schemas.microsoft.com/office/drawing/2014/main" id="{28D0A984-0C54-4C41-9966-D32D12363A4A}"/>
                </a:ext>
              </a:extLst>
            </p:cNvPr>
            <p:cNvSpPr>
              <a:spLocks/>
            </p:cNvSpPr>
            <p:nvPr/>
          </p:nvSpPr>
          <p:spPr bwMode="auto">
            <a:xfrm>
              <a:off x="-944562" y="1933575"/>
              <a:ext cx="123825" cy="144463"/>
            </a:xfrm>
            <a:custGeom>
              <a:avLst/>
              <a:gdLst>
                <a:gd name="T0" fmla="*/ 165 w 188"/>
                <a:gd name="T1" fmla="*/ 198 h 222"/>
                <a:gd name="T2" fmla="*/ 165 w 188"/>
                <a:gd name="T3" fmla="*/ 198 h 222"/>
                <a:gd name="T4" fmla="*/ 142 w 188"/>
                <a:gd name="T5" fmla="*/ 222 h 222"/>
                <a:gd name="T6" fmla="*/ 137 w 188"/>
                <a:gd name="T7" fmla="*/ 222 h 222"/>
                <a:gd name="T8" fmla="*/ 115 w 188"/>
                <a:gd name="T9" fmla="*/ 206 h 222"/>
                <a:gd name="T10" fmla="*/ 61 w 188"/>
                <a:gd name="T11" fmla="*/ 88 h 222"/>
                <a:gd name="T12" fmla="*/ 47 w 188"/>
                <a:gd name="T13" fmla="*/ 200 h 222"/>
                <a:gd name="T14" fmla="*/ 21 w 188"/>
                <a:gd name="T15" fmla="*/ 222 h 222"/>
                <a:gd name="T16" fmla="*/ 1 w 188"/>
                <a:gd name="T17" fmla="*/ 200 h 222"/>
                <a:gd name="T18" fmla="*/ 23 w 188"/>
                <a:gd name="T19" fmla="*/ 23 h 222"/>
                <a:gd name="T20" fmla="*/ 47 w 188"/>
                <a:gd name="T21" fmla="*/ 0 h 222"/>
                <a:gd name="T22" fmla="*/ 51 w 188"/>
                <a:gd name="T23" fmla="*/ 0 h 222"/>
                <a:gd name="T24" fmla="*/ 75 w 188"/>
                <a:gd name="T25" fmla="*/ 16 h 222"/>
                <a:gd name="T26" fmla="*/ 127 w 188"/>
                <a:gd name="T27" fmla="*/ 132 h 222"/>
                <a:gd name="T28" fmla="*/ 140 w 188"/>
                <a:gd name="T29" fmla="*/ 21 h 222"/>
                <a:gd name="T30" fmla="*/ 166 w 188"/>
                <a:gd name="T31" fmla="*/ 0 h 222"/>
                <a:gd name="T32" fmla="*/ 187 w 188"/>
                <a:gd name="T33" fmla="*/ 21 h 222"/>
                <a:gd name="T34" fmla="*/ 165 w 188"/>
                <a:gd name="T3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22">
                  <a:moveTo>
                    <a:pt x="165" y="198"/>
                  </a:moveTo>
                  <a:lnTo>
                    <a:pt x="165" y="198"/>
                  </a:lnTo>
                  <a:cubicBezTo>
                    <a:pt x="163" y="212"/>
                    <a:pt x="153" y="222"/>
                    <a:pt x="142" y="222"/>
                  </a:cubicBezTo>
                  <a:lnTo>
                    <a:pt x="137" y="222"/>
                  </a:lnTo>
                  <a:cubicBezTo>
                    <a:pt x="128" y="222"/>
                    <a:pt x="120" y="218"/>
                    <a:pt x="115" y="206"/>
                  </a:cubicBezTo>
                  <a:lnTo>
                    <a:pt x="61" y="88"/>
                  </a:lnTo>
                  <a:lnTo>
                    <a:pt x="47" y="200"/>
                  </a:lnTo>
                  <a:cubicBezTo>
                    <a:pt x="46" y="212"/>
                    <a:pt x="34" y="222"/>
                    <a:pt x="21" y="222"/>
                  </a:cubicBezTo>
                  <a:cubicBezTo>
                    <a:pt x="9" y="222"/>
                    <a:pt x="0" y="212"/>
                    <a:pt x="1" y="200"/>
                  </a:cubicBezTo>
                  <a:lnTo>
                    <a:pt x="23" y="23"/>
                  </a:lnTo>
                  <a:cubicBezTo>
                    <a:pt x="24" y="10"/>
                    <a:pt x="35" y="0"/>
                    <a:pt x="47" y="0"/>
                  </a:cubicBezTo>
                  <a:lnTo>
                    <a:pt x="51" y="0"/>
                  </a:lnTo>
                  <a:cubicBezTo>
                    <a:pt x="61" y="0"/>
                    <a:pt x="69" y="3"/>
                    <a:pt x="75" y="16"/>
                  </a:cubicBezTo>
                  <a:lnTo>
                    <a:pt x="127" y="132"/>
                  </a:lnTo>
                  <a:lnTo>
                    <a:pt x="140" y="21"/>
                  </a:lnTo>
                  <a:cubicBezTo>
                    <a:pt x="142" y="10"/>
                    <a:pt x="154" y="0"/>
                    <a:pt x="166" y="0"/>
                  </a:cubicBezTo>
                  <a:cubicBezTo>
                    <a:pt x="179" y="0"/>
                    <a:pt x="188" y="9"/>
                    <a:pt x="187" y="21"/>
                  </a:cubicBezTo>
                  <a:lnTo>
                    <a:pt x="165" y="19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4" name="Freeform 13">
              <a:extLst>
                <a:ext uri="{FF2B5EF4-FFF2-40B4-BE49-F238E27FC236}">
                  <a16:creationId xmlns:a16="http://schemas.microsoft.com/office/drawing/2014/main" id="{4C2745F9-9EEE-4BBC-A320-69DEC2FA4ACA}"/>
                </a:ext>
              </a:extLst>
            </p:cNvPr>
            <p:cNvSpPr>
              <a:spLocks noEditPoints="1"/>
            </p:cNvSpPr>
            <p:nvPr/>
          </p:nvSpPr>
          <p:spPr bwMode="auto">
            <a:xfrm>
              <a:off x="-776287" y="1931988"/>
              <a:ext cx="155575" cy="146050"/>
            </a:xfrm>
            <a:custGeom>
              <a:avLst/>
              <a:gdLst>
                <a:gd name="T0" fmla="*/ 111 w 238"/>
                <a:gd name="T1" fmla="*/ 179 h 224"/>
                <a:gd name="T2" fmla="*/ 111 w 238"/>
                <a:gd name="T3" fmla="*/ 179 h 224"/>
                <a:gd name="T4" fmla="*/ 184 w 238"/>
                <a:gd name="T5" fmla="*/ 112 h 224"/>
                <a:gd name="T6" fmla="*/ 127 w 238"/>
                <a:gd name="T7" fmla="*/ 45 h 224"/>
                <a:gd name="T8" fmla="*/ 54 w 238"/>
                <a:gd name="T9" fmla="*/ 112 h 224"/>
                <a:gd name="T10" fmla="*/ 111 w 238"/>
                <a:gd name="T11" fmla="*/ 179 h 224"/>
                <a:gd name="T12" fmla="*/ 133 w 238"/>
                <a:gd name="T13" fmla="*/ 0 h 224"/>
                <a:gd name="T14" fmla="*/ 133 w 238"/>
                <a:gd name="T15" fmla="*/ 0 h 224"/>
                <a:gd name="T16" fmla="*/ 230 w 238"/>
                <a:gd name="T17" fmla="*/ 112 h 224"/>
                <a:gd name="T18" fmla="*/ 105 w 238"/>
                <a:gd name="T19" fmla="*/ 224 h 224"/>
                <a:gd name="T20" fmla="*/ 8 w 238"/>
                <a:gd name="T21" fmla="*/ 112 h 224"/>
                <a:gd name="T22" fmla="*/ 133 w 238"/>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24">
                  <a:moveTo>
                    <a:pt x="111" y="179"/>
                  </a:moveTo>
                  <a:lnTo>
                    <a:pt x="111" y="179"/>
                  </a:lnTo>
                  <a:cubicBezTo>
                    <a:pt x="148" y="179"/>
                    <a:pt x="179" y="149"/>
                    <a:pt x="184" y="112"/>
                  </a:cubicBezTo>
                  <a:cubicBezTo>
                    <a:pt x="188" y="76"/>
                    <a:pt x="164" y="45"/>
                    <a:pt x="127" y="45"/>
                  </a:cubicBezTo>
                  <a:cubicBezTo>
                    <a:pt x="90" y="45"/>
                    <a:pt x="59" y="76"/>
                    <a:pt x="54" y="112"/>
                  </a:cubicBezTo>
                  <a:cubicBezTo>
                    <a:pt x="50" y="149"/>
                    <a:pt x="74" y="179"/>
                    <a:pt x="111" y="179"/>
                  </a:cubicBezTo>
                  <a:close/>
                  <a:moveTo>
                    <a:pt x="133" y="0"/>
                  </a:moveTo>
                  <a:lnTo>
                    <a:pt x="133" y="0"/>
                  </a:lnTo>
                  <a:cubicBezTo>
                    <a:pt x="195" y="0"/>
                    <a:pt x="238" y="50"/>
                    <a:pt x="230" y="112"/>
                  </a:cubicBezTo>
                  <a:cubicBezTo>
                    <a:pt x="222" y="174"/>
                    <a:pt x="167" y="224"/>
                    <a:pt x="105" y="224"/>
                  </a:cubicBezTo>
                  <a:cubicBezTo>
                    <a:pt x="43" y="224"/>
                    <a:pt x="0" y="174"/>
                    <a:pt x="8" y="112"/>
                  </a:cubicBezTo>
                  <a:cubicBezTo>
                    <a:pt x="16" y="50"/>
                    <a:pt x="71" y="0"/>
                    <a:pt x="1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5" name="Freeform 14">
              <a:extLst>
                <a:ext uri="{FF2B5EF4-FFF2-40B4-BE49-F238E27FC236}">
                  <a16:creationId xmlns:a16="http://schemas.microsoft.com/office/drawing/2014/main" id="{B1399F1A-FD83-42F3-97CE-7B2D1EAB41D1}"/>
                </a:ext>
              </a:extLst>
            </p:cNvPr>
            <p:cNvSpPr>
              <a:spLocks/>
            </p:cNvSpPr>
            <p:nvPr/>
          </p:nvSpPr>
          <p:spPr bwMode="auto">
            <a:xfrm>
              <a:off x="-574675" y="1933575"/>
              <a:ext cx="111125" cy="144463"/>
            </a:xfrm>
            <a:custGeom>
              <a:avLst/>
              <a:gdLst>
                <a:gd name="T0" fmla="*/ 106 w 171"/>
                <a:gd name="T1" fmla="*/ 41 h 221"/>
                <a:gd name="T2" fmla="*/ 106 w 171"/>
                <a:gd name="T3" fmla="*/ 41 h 221"/>
                <a:gd name="T4" fmla="*/ 87 w 171"/>
                <a:gd name="T5" fmla="*/ 199 h 221"/>
                <a:gd name="T6" fmla="*/ 61 w 171"/>
                <a:gd name="T7" fmla="*/ 221 h 221"/>
                <a:gd name="T8" fmla="*/ 40 w 171"/>
                <a:gd name="T9" fmla="*/ 199 h 221"/>
                <a:gd name="T10" fmla="*/ 60 w 171"/>
                <a:gd name="T11" fmla="*/ 41 h 221"/>
                <a:gd name="T12" fmla="*/ 18 w 171"/>
                <a:gd name="T13" fmla="*/ 41 h 221"/>
                <a:gd name="T14" fmla="*/ 1 w 171"/>
                <a:gd name="T15" fmla="*/ 21 h 221"/>
                <a:gd name="T16" fmla="*/ 23 w 171"/>
                <a:gd name="T17" fmla="*/ 0 h 221"/>
                <a:gd name="T18" fmla="*/ 153 w 171"/>
                <a:gd name="T19" fmla="*/ 0 h 221"/>
                <a:gd name="T20" fmla="*/ 170 w 171"/>
                <a:gd name="T21" fmla="*/ 21 h 221"/>
                <a:gd name="T22" fmla="*/ 148 w 171"/>
                <a:gd name="T23" fmla="*/ 41 h 221"/>
                <a:gd name="T24" fmla="*/ 106 w 171"/>
                <a:gd name="T25" fmla="*/ 4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21">
                  <a:moveTo>
                    <a:pt x="106" y="41"/>
                  </a:moveTo>
                  <a:lnTo>
                    <a:pt x="106" y="41"/>
                  </a:lnTo>
                  <a:lnTo>
                    <a:pt x="87" y="199"/>
                  </a:lnTo>
                  <a:cubicBezTo>
                    <a:pt x="85" y="211"/>
                    <a:pt x="74" y="221"/>
                    <a:pt x="61" y="221"/>
                  </a:cubicBezTo>
                  <a:cubicBezTo>
                    <a:pt x="49" y="221"/>
                    <a:pt x="39" y="211"/>
                    <a:pt x="40" y="199"/>
                  </a:cubicBezTo>
                  <a:lnTo>
                    <a:pt x="60" y="41"/>
                  </a:lnTo>
                  <a:lnTo>
                    <a:pt x="18" y="41"/>
                  </a:lnTo>
                  <a:cubicBezTo>
                    <a:pt x="8" y="41"/>
                    <a:pt x="0" y="31"/>
                    <a:pt x="1" y="21"/>
                  </a:cubicBezTo>
                  <a:cubicBezTo>
                    <a:pt x="3" y="9"/>
                    <a:pt x="12" y="0"/>
                    <a:pt x="23" y="0"/>
                  </a:cubicBezTo>
                  <a:lnTo>
                    <a:pt x="153" y="0"/>
                  </a:lnTo>
                  <a:cubicBezTo>
                    <a:pt x="164" y="0"/>
                    <a:pt x="171" y="9"/>
                    <a:pt x="170" y="21"/>
                  </a:cubicBezTo>
                  <a:cubicBezTo>
                    <a:pt x="168" y="31"/>
                    <a:pt x="158" y="41"/>
                    <a:pt x="148" y="41"/>
                  </a:cubicBezTo>
                  <a:lnTo>
                    <a:pt x="106" y="4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6" name="Freeform 15">
              <a:extLst>
                <a:ext uri="{FF2B5EF4-FFF2-40B4-BE49-F238E27FC236}">
                  <a16:creationId xmlns:a16="http://schemas.microsoft.com/office/drawing/2014/main" id="{01086F53-C152-4C1D-ABC3-A411ACEBACDE}"/>
                </a:ext>
              </a:extLst>
            </p:cNvPr>
            <p:cNvSpPr>
              <a:spLocks/>
            </p:cNvSpPr>
            <p:nvPr/>
          </p:nvSpPr>
          <p:spPr bwMode="auto">
            <a:xfrm>
              <a:off x="-427037" y="1933575"/>
              <a:ext cx="106363" cy="142875"/>
            </a:xfrm>
            <a:custGeom>
              <a:avLst/>
              <a:gdLst>
                <a:gd name="T0" fmla="*/ 145 w 163"/>
                <a:gd name="T1" fmla="*/ 0 h 219"/>
                <a:gd name="T2" fmla="*/ 145 w 163"/>
                <a:gd name="T3" fmla="*/ 0 h 219"/>
                <a:gd name="T4" fmla="*/ 161 w 163"/>
                <a:gd name="T5" fmla="*/ 21 h 219"/>
                <a:gd name="T6" fmla="*/ 140 w 163"/>
                <a:gd name="T7" fmla="*/ 41 h 219"/>
                <a:gd name="T8" fmla="*/ 67 w 163"/>
                <a:gd name="T9" fmla="*/ 41 h 219"/>
                <a:gd name="T10" fmla="*/ 60 w 163"/>
                <a:gd name="T11" fmla="*/ 91 h 219"/>
                <a:gd name="T12" fmla="*/ 124 w 163"/>
                <a:gd name="T13" fmla="*/ 91 h 219"/>
                <a:gd name="T14" fmla="*/ 140 w 163"/>
                <a:gd name="T15" fmla="*/ 111 h 219"/>
                <a:gd name="T16" fmla="*/ 119 w 163"/>
                <a:gd name="T17" fmla="*/ 131 h 219"/>
                <a:gd name="T18" fmla="*/ 55 w 163"/>
                <a:gd name="T19" fmla="*/ 131 h 219"/>
                <a:gd name="T20" fmla="*/ 50 w 163"/>
                <a:gd name="T21" fmla="*/ 178 h 219"/>
                <a:gd name="T22" fmla="*/ 126 w 163"/>
                <a:gd name="T23" fmla="*/ 178 h 219"/>
                <a:gd name="T24" fmla="*/ 142 w 163"/>
                <a:gd name="T25" fmla="*/ 199 h 219"/>
                <a:gd name="T26" fmla="*/ 121 w 163"/>
                <a:gd name="T27" fmla="*/ 219 h 219"/>
                <a:gd name="T28" fmla="*/ 17 w 163"/>
                <a:gd name="T29" fmla="*/ 219 h 219"/>
                <a:gd name="T30" fmla="*/ 1 w 163"/>
                <a:gd name="T31" fmla="*/ 199 h 219"/>
                <a:gd name="T32" fmla="*/ 23 w 163"/>
                <a:gd name="T33" fmla="*/ 20 h 219"/>
                <a:gd name="T34" fmla="*/ 44 w 163"/>
                <a:gd name="T35" fmla="*/ 0 h 219"/>
                <a:gd name="T36" fmla="*/ 145 w 163"/>
                <a:gd name="T3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219">
                  <a:moveTo>
                    <a:pt x="145" y="0"/>
                  </a:moveTo>
                  <a:lnTo>
                    <a:pt x="145" y="0"/>
                  </a:lnTo>
                  <a:cubicBezTo>
                    <a:pt x="155" y="0"/>
                    <a:pt x="163" y="9"/>
                    <a:pt x="161" y="21"/>
                  </a:cubicBezTo>
                  <a:cubicBezTo>
                    <a:pt x="160" y="31"/>
                    <a:pt x="150" y="41"/>
                    <a:pt x="140" y="41"/>
                  </a:cubicBezTo>
                  <a:lnTo>
                    <a:pt x="67" y="41"/>
                  </a:lnTo>
                  <a:lnTo>
                    <a:pt x="60" y="91"/>
                  </a:lnTo>
                  <a:lnTo>
                    <a:pt x="124" y="91"/>
                  </a:lnTo>
                  <a:cubicBezTo>
                    <a:pt x="134" y="91"/>
                    <a:pt x="142" y="100"/>
                    <a:pt x="140" y="111"/>
                  </a:cubicBezTo>
                  <a:cubicBezTo>
                    <a:pt x="139" y="122"/>
                    <a:pt x="129" y="131"/>
                    <a:pt x="119" y="131"/>
                  </a:cubicBezTo>
                  <a:lnTo>
                    <a:pt x="55" y="131"/>
                  </a:lnTo>
                  <a:lnTo>
                    <a:pt x="50" y="178"/>
                  </a:lnTo>
                  <a:lnTo>
                    <a:pt x="126" y="178"/>
                  </a:lnTo>
                  <a:cubicBezTo>
                    <a:pt x="136" y="178"/>
                    <a:pt x="144" y="188"/>
                    <a:pt x="142" y="199"/>
                  </a:cubicBezTo>
                  <a:cubicBezTo>
                    <a:pt x="141" y="209"/>
                    <a:pt x="131" y="219"/>
                    <a:pt x="121" y="219"/>
                  </a:cubicBezTo>
                  <a:lnTo>
                    <a:pt x="17" y="219"/>
                  </a:lnTo>
                  <a:cubicBezTo>
                    <a:pt x="5" y="219"/>
                    <a:pt x="0" y="210"/>
                    <a:pt x="1" y="199"/>
                  </a:cubicBezTo>
                  <a:lnTo>
                    <a:pt x="23" y="20"/>
                  </a:lnTo>
                  <a:cubicBezTo>
                    <a:pt x="24" y="9"/>
                    <a:pt x="32" y="0"/>
                    <a:pt x="44" y="0"/>
                  </a:cubicBezTo>
                  <a:lnTo>
                    <a:pt x="1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pic>
        <p:nvPicPr>
          <p:cNvPr id="5" name="図プレースホルダー 4">
            <a:extLst>
              <a:ext uri="{FF2B5EF4-FFF2-40B4-BE49-F238E27FC236}">
                <a16:creationId xmlns:a16="http://schemas.microsoft.com/office/drawing/2014/main" id="{56E9F14C-5118-4820-A2DF-98FCC9F8E89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727" t="9610" r="727" b="30006"/>
          <a:stretch/>
        </p:blipFill>
        <p:spPr>
          <a:xfrm>
            <a:off x="5183071" y="3510657"/>
            <a:ext cx="4634240" cy="3237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グループ化 7">
            <a:extLst>
              <a:ext uri="{FF2B5EF4-FFF2-40B4-BE49-F238E27FC236}">
                <a16:creationId xmlns:a16="http://schemas.microsoft.com/office/drawing/2014/main" id="{09932886-A838-4C36-8CF4-5ACB0B86B6F9}"/>
              </a:ext>
            </a:extLst>
          </p:cNvPr>
          <p:cNvGrpSpPr/>
          <p:nvPr/>
        </p:nvGrpSpPr>
        <p:grpSpPr>
          <a:xfrm>
            <a:off x="5631445" y="386326"/>
            <a:ext cx="3657601" cy="2710716"/>
            <a:chOff x="5621152" y="1149572"/>
            <a:chExt cx="3657601" cy="2710716"/>
          </a:xfrm>
        </p:grpSpPr>
        <p:pic>
          <p:nvPicPr>
            <p:cNvPr id="9" name="図 8">
              <a:extLst>
                <a:ext uri="{FF2B5EF4-FFF2-40B4-BE49-F238E27FC236}">
                  <a16:creationId xmlns:a16="http://schemas.microsoft.com/office/drawing/2014/main" id="{E5D87CE9-F989-40F3-A3D9-457D03754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48" y="1149572"/>
              <a:ext cx="2502199" cy="2710716"/>
            </a:xfrm>
            <a:prstGeom prst="rect">
              <a:avLst/>
            </a:prstGeom>
          </p:spPr>
        </p:pic>
        <p:sp>
          <p:nvSpPr>
            <p:cNvPr id="33" name="テキスト ボックス 32">
              <a:extLst>
                <a:ext uri="{FF2B5EF4-FFF2-40B4-BE49-F238E27FC236}">
                  <a16:creationId xmlns:a16="http://schemas.microsoft.com/office/drawing/2014/main" id="{34D3D0AC-40CB-4A97-9C29-2963DF2D3369}"/>
                </a:ext>
              </a:extLst>
            </p:cNvPr>
            <p:cNvSpPr txBox="1"/>
            <p:nvPr/>
          </p:nvSpPr>
          <p:spPr>
            <a:xfrm>
              <a:off x="6400799" y="2101670"/>
              <a:ext cx="2184935" cy="923330"/>
            </a:xfrm>
            <a:prstGeom prst="rect">
              <a:avLst/>
            </a:prstGeom>
            <a:noFill/>
          </p:spPr>
          <p:txBody>
            <a:bodyPr wrap="none" rtlCol="0" anchor="ctr">
              <a:normAutofit/>
            </a:bodyPr>
            <a:lstStyle/>
            <a:p>
              <a:pPr algn="ctr"/>
              <a:r>
                <a:rPr kumimoji="1" lang="ja-JP" altLang="en-US" sz="3500" b="1" dirty="0">
                  <a:solidFill>
                    <a:srgbClr val="EA5E5F"/>
                  </a:solidFill>
                  <a:latin typeface="游ゴシック" panose="020B0400000000000000" pitchFamily="50" charset="-128"/>
                  <a:ea typeface="游ゴシック" panose="020B0400000000000000" pitchFamily="50" charset="-128"/>
                </a:rPr>
                <a:t>旅のしおり</a:t>
              </a:r>
            </a:p>
          </p:txBody>
        </p:sp>
        <p:sp>
          <p:nvSpPr>
            <p:cNvPr id="34" name="テキスト ボックス 33">
              <a:extLst>
                <a:ext uri="{FF2B5EF4-FFF2-40B4-BE49-F238E27FC236}">
                  <a16:creationId xmlns:a16="http://schemas.microsoft.com/office/drawing/2014/main" id="{C9A633E3-AD37-421E-AF60-359B6A2ED9CA}"/>
                </a:ext>
              </a:extLst>
            </p:cNvPr>
            <p:cNvSpPr txBox="1"/>
            <p:nvPr/>
          </p:nvSpPr>
          <p:spPr>
            <a:xfrm>
              <a:off x="5621152" y="3025000"/>
              <a:ext cx="3657601" cy="532005"/>
            </a:xfrm>
            <a:prstGeom prst="rect">
              <a:avLst/>
            </a:prstGeom>
            <a:noFill/>
          </p:spPr>
          <p:txBody>
            <a:bodyPr wrap="square" rtlCol="0">
              <a:spAutoFit/>
            </a:bodyPr>
            <a:lstStyle/>
            <a:p>
              <a:pPr algn="ctr">
                <a:lnSpc>
                  <a:spcPct val="150000"/>
                </a:lnSpc>
              </a:pPr>
              <a:r>
                <a:rPr kumimoji="1" lang="en" altLang="ja-JP" sz="1000" b="1" dirty="0">
                  <a:solidFill>
                    <a:srgbClr val="EA5E5F"/>
                  </a:solidFill>
                  <a:latin typeface="游ゴシック" panose="020B0400000000000000" pitchFamily="50" charset="-128"/>
                  <a:ea typeface="游ゴシック" panose="020B0400000000000000" pitchFamily="50" charset="-128"/>
                </a:rPr>
                <a:t>Between  20</a:t>
              </a:r>
              <a:r>
                <a:rPr kumimoji="1" lang="en-US" altLang="ja-JP" sz="1000" b="1" dirty="0">
                  <a:solidFill>
                    <a:srgbClr val="EA5E5F"/>
                  </a:solidFill>
                  <a:latin typeface="游ゴシック" panose="020B0400000000000000" pitchFamily="50" charset="-128"/>
                  <a:ea typeface="游ゴシック" panose="020B0400000000000000" pitchFamily="50" charset="-128"/>
                </a:rPr>
                <a:t>25</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2</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10</a:t>
              </a:r>
              <a:r>
                <a:rPr kumimoji="1" lang="en" altLang="ja-JP" sz="1000" b="1" dirty="0">
                  <a:solidFill>
                    <a:srgbClr val="EA5E5F"/>
                  </a:solidFill>
                  <a:latin typeface="游ゴシック" panose="020B0400000000000000" pitchFamily="50" charset="-128"/>
                  <a:ea typeface="游ゴシック" panose="020B0400000000000000" pitchFamily="50" charset="-128"/>
                </a:rPr>
                <a:t> - </a:t>
              </a:r>
              <a:r>
                <a:rPr kumimoji="1" lang="en-US" altLang="ja-JP" sz="1000" b="1" dirty="0">
                  <a:solidFill>
                    <a:srgbClr val="EA5E5F"/>
                  </a:solidFill>
                  <a:latin typeface="游ゴシック" panose="020B0400000000000000" pitchFamily="50" charset="-128"/>
                  <a:ea typeface="游ゴシック" panose="020B0400000000000000" pitchFamily="50" charset="-128"/>
                </a:rPr>
                <a:t>2</a:t>
              </a:r>
              <a:r>
                <a:rPr kumimoji="1" lang="en" altLang="ja-JP" sz="1000" b="1" dirty="0">
                  <a:solidFill>
                    <a:srgbClr val="EA5E5F"/>
                  </a:solidFill>
                  <a:latin typeface="游ゴシック" panose="020B0400000000000000" pitchFamily="50" charset="-128"/>
                  <a:ea typeface="游ゴシック" panose="020B0400000000000000" pitchFamily="50" charset="-128"/>
                </a:rPr>
                <a:t>.</a:t>
              </a:r>
              <a:r>
                <a:rPr kumimoji="1" lang="en-US" altLang="ja-JP" sz="1000" b="1" dirty="0">
                  <a:solidFill>
                    <a:srgbClr val="EA5E5F"/>
                  </a:solidFill>
                  <a:latin typeface="游ゴシック" panose="020B0400000000000000" pitchFamily="50" charset="-128"/>
                  <a:ea typeface="游ゴシック" panose="020B0400000000000000" pitchFamily="50" charset="-128"/>
                </a:rPr>
                <a:t>13</a:t>
              </a:r>
              <a:endParaRPr kumimoji="1" lang="en" altLang="ja-JP" sz="1000" b="1" dirty="0">
                <a:solidFill>
                  <a:srgbClr val="EA5E5F"/>
                </a:solidFill>
                <a:latin typeface="游ゴシック" panose="020B0400000000000000" pitchFamily="50" charset="-128"/>
                <a:ea typeface="游ゴシック" panose="020B0400000000000000" pitchFamily="50" charset="-128"/>
              </a:endParaRPr>
            </a:p>
            <a:p>
              <a:pPr algn="ctr">
                <a:lnSpc>
                  <a:spcPct val="150000"/>
                </a:lnSpc>
              </a:pPr>
              <a:r>
                <a:rPr kumimoji="1" lang="en" altLang="ja-JP" sz="1000" b="1" dirty="0">
                  <a:solidFill>
                    <a:srgbClr val="EA5E5F"/>
                  </a:solidFill>
                  <a:latin typeface="游ゴシック" panose="020B0400000000000000" pitchFamily="50" charset="-128"/>
                  <a:ea typeface="游ゴシック" panose="020B0400000000000000" pitchFamily="50" charset="-128"/>
                </a:rPr>
                <a:t>in </a:t>
              </a:r>
              <a:r>
                <a:rPr kumimoji="1" lang="ja-JP" altLang="en-US" sz="1000" b="1" dirty="0">
                  <a:solidFill>
                    <a:srgbClr val="EA5E5F"/>
                  </a:solidFill>
                  <a:latin typeface="游ゴシック" panose="020B0400000000000000" pitchFamily="50" charset="-128"/>
                  <a:ea typeface="游ゴシック" panose="020B0400000000000000" pitchFamily="50" charset="-128"/>
                </a:rPr>
                <a:t>新潟</a:t>
              </a:r>
            </a:p>
          </p:txBody>
        </p:sp>
      </p:grpSp>
    </p:spTree>
    <p:extLst>
      <p:ext uri="{BB962C8B-B14F-4D97-AF65-F5344CB8AC3E}">
        <p14:creationId xmlns:p14="http://schemas.microsoft.com/office/powerpoint/2010/main" val="3631936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54758EC-BDA6-4323-8740-B05F421B5AB5}"/>
              </a:ext>
            </a:extLst>
          </p:cNvPr>
          <p:cNvSpPr/>
          <p:nvPr/>
        </p:nvSpPr>
        <p:spPr>
          <a:xfrm>
            <a:off x="1" y="0"/>
            <a:ext cx="4953000" cy="6863643"/>
          </a:xfrm>
          <a:prstGeom prst="rect">
            <a:avLst/>
          </a:prstGeom>
          <a:solidFill>
            <a:srgbClr val="188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EA8A9E03-5F6C-4ABA-9173-9E08FC43AB7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92" y="0"/>
            <a:ext cx="4941908" cy="6858000"/>
          </a:xfrm>
          <a:prstGeom prst="rect">
            <a:avLst/>
          </a:prstGeom>
        </p:spPr>
      </p:pic>
      <p:sp>
        <p:nvSpPr>
          <p:cNvPr id="169" name="正方形/長方形 168">
            <a:extLst>
              <a:ext uri="{FF2B5EF4-FFF2-40B4-BE49-F238E27FC236}">
                <a16:creationId xmlns:a16="http://schemas.microsoft.com/office/drawing/2014/main" id="{73DDA186-0F37-4392-AFC8-F9205160A9CE}"/>
              </a:ext>
            </a:extLst>
          </p:cNvPr>
          <p:cNvSpPr/>
          <p:nvPr/>
        </p:nvSpPr>
        <p:spPr>
          <a:xfrm>
            <a:off x="4953000" y="3573"/>
            <a:ext cx="4941907" cy="6863642"/>
          </a:xfrm>
          <a:prstGeom prst="rect">
            <a:avLst/>
          </a:prstGeom>
          <a:solidFill>
            <a:srgbClr val="F6F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170" name="図 169">
            <a:extLst>
              <a:ext uri="{FF2B5EF4-FFF2-40B4-BE49-F238E27FC236}">
                <a16:creationId xmlns:a16="http://schemas.microsoft.com/office/drawing/2014/main" id="{E6BE0402-0738-4CBD-BB80-BEED9BF58BE4}"/>
              </a:ext>
            </a:extLst>
          </p:cNvPr>
          <p:cNvPicPr>
            <a:picLocks noChangeAspect="1"/>
          </p:cNvPicPr>
          <p:nvPr/>
        </p:nvPicPr>
        <p:blipFill rotWithShape="1">
          <a:blip r:embed="rId3">
            <a:extLst>
              <a:ext uri="{28A0092B-C50C-407E-A947-70E740481C1C}">
                <a14:useLocalDpi xmlns:a14="http://schemas.microsoft.com/office/drawing/2010/main" val="0"/>
              </a:ext>
            </a:extLst>
          </a:blip>
          <a:srcRect r="2516" b="4363"/>
          <a:stretch/>
        </p:blipFill>
        <p:spPr>
          <a:xfrm>
            <a:off x="4952999" y="0"/>
            <a:ext cx="4941906" cy="6863642"/>
          </a:xfrm>
          <a:prstGeom prst="rect">
            <a:avLst/>
          </a:prstGeom>
          <a:ln>
            <a:noFill/>
          </a:ln>
        </p:spPr>
      </p:pic>
      <p:pic>
        <p:nvPicPr>
          <p:cNvPr id="171" name="図 170">
            <a:extLst>
              <a:ext uri="{FF2B5EF4-FFF2-40B4-BE49-F238E27FC236}">
                <a16:creationId xmlns:a16="http://schemas.microsoft.com/office/drawing/2014/main" id="{0CA09E76-3B8A-4FD6-84FA-D28E11D41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727" y="362659"/>
            <a:ext cx="4327812" cy="6201005"/>
          </a:xfrm>
          <a:prstGeom prst="rect">
            <a:avLst/>
          </a:prstGeom>
        </p:spPr>
      </p:pic>
      <p:sp>
        <p:nvSpPr>
          <p:cNvPr id="172" name="正方形/長方形 171">
            <a:extLst>
              <a:ext uri="{FF2B5EF4-FFF2-40B4-BE49-F238E27FC236}">
                <a16:creationId xmlns:a16="http://schemas.microsoft.com/office/drawing/2014/main" id="{3CC72B2A-EBC0-4A67-B00D-CFE3F234C0DD}"/>
              </a:ext>
            </a:extLst>
          </p:cNvPr>
          <p:cNvSpPr/>
          <p:nvPr/>
        </p:nvSpPr>
        <p:spPr>
          <a:xfrm>
            <a:off x="5265726" y="619750"/>
            <a:ext cx="4327811" cy="261610"/>
          </a:xfrm>
          <a:prstGeom prst="rect">
            <a:avLst/>
          </a:prstGeom>
        </p:spPr>
        <p:txBody>
          <a:bodyPr wrap="square">
            <a:spAutoFit/>
          </a:bodyPr>
          <a:lstStyle/>
          <a:p>
            <a:pPr algn="ctr"/>
            <a:r>
              <a:rPr lang="ja-JP" altLang="en-US" sz="1050" b="1" dirty="0">
                <a:solidFill>
                  <a:srgbClr val="7A6A56"/>
                </a:solidFill>
                <a:latin typeface="游ゴシック" panose="020B0400000000000000" pitchFamily="50" charset="-128"/>
                <a:ea typeface="游ゴシック" panose="020B0400000000000000" pitchFamily="50" charset="-128"/>
              </a:rPr>
              <a:t>持ち物チェックリスト</a:t>
            </a:r>
          </a:p>
        </p:txBody>
      </p:sp>
      <p:pic>
        <p:nvPicPr>
          <p:cNvPr id="173" name="図 172">
            <a:extLst>
              <a:ext uri="{FF2B5EF4-FFF2-40B4-BE49-F238E27FC236}">
                <a16:creationId xmlns:a16="http://schemas.microsoft.com/office/drawing/2014/main" id="{950DC858-242B-4D1C-9E5D-39B460A56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7095" y="103012"/>
            <a:ext cx="1485075" cy="445523"/>
          </a:xfrm>
          <a:prstGeom prst="rect">
            <a:avLst/>
          </a:prstGeom>
        </p:spPr>
      </p:pic>
      <p:pic>
        <p:nvPicPr>
          <p:cNvPr id="174" name="図 173">
            <a:extLst>
              <a:ext uri="{FF2B5EF4-FFF2-40B4-BE49-F238E27FC236}">
                <a16:creationId xmlns:a16="http://schemas.microsoft.com/office/drawing/2014/main" id="{D4FFC2C9-86F2-4266-BDAC-50719A76E0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9628" y="341769"/>
            <a:ext cx="760009" cy="96093"/>
          </a:xfrm>
          <a:prstGeom prst="rect">
            <a:avLst/>
          </a:prstGeom>
        </p:spPr>
      </p:pic>
      <p:pic>
        <p:nvPicPr>
          <p:cNvPr id="175" name="図 174">
            <a:extLst>
              <a:ext uri="{FF2B5EF4-FFF2-40B4-BE49-F238E27FC236}">
                <a16:creationId xmlns:a16="http://schemas.microsoft.com/office/drawing/2014/main" id="{A2C5DAB3-F77A-413F-BB47-34D31AEF3A36}"/>
              </a:ext>
            </a:extLst>
          </p:cNvPr>
          <p:cNvPicPr>
            <a:picLocks noChangeAspect="1"/>
          </p:cNvPicPr>
          <p:nvPr/>
        </p:nvPicPr>
        <p:blipFill rotWithShape="1">
          <a:blip r:embed="rId7">
            <a:extLst>
              <a:ext uri="{28A0092B-C50C-407E-A947-70E740481C1C}">
                <a14:useLocalDpi xmlns:a14="http://schemas.microsoft.com/office/drawing/2010/main" val="0"/>
              </a:ext>
            </a:extLst>
          </a:blip>
          <a:srcRect l="3628" t="-19996" r="3203" b="-1"/>
          <a:stretch/>
        </p:blipFill>
        <p:spPr>
          <a:xfrm>
            <a:off x="5452717" y="822222"/>
            <a:ext cx="3971867" cy="31448"/>
          </a:xfrm>
          <a:prstGeom prst="rect">
            <a:avLst/>
          </a:prstGeom>
        </p:spPr>
      </p:pic>
      <p:pic>
        <p:nvPicPr>
          <p:cNvPr id="176" name="図 175">
            <a:extLst>
              <a:ext uri="{FF2B5EF4-FFF2-40B4-BE49-F238E27FC236}">
                <a16:creationId xmlns:a16="http://schemas.microsoft.com/office/drawing/2014/main" id="{CCC7326A-FF94-43C4-8FBD-96BF91AF0D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2716" y="4569259"/>
            <a:ext cx="3971868" cy="1745897"/>
          </a:xfrm>
          <a:prstGeom prst="rect">
            <a:avLst/>
          </a:prstGeom>
        </p:spPr>
      </p:pic>
      <p:sp>
        <p:nvSpPr>
          <p:cNvPr id="177" name="テキスト ボックス 176">
            <a:extLst>
              <a:ext uri="{FF2B5EF4-FFF2-40B4-BE49-F238E27FC236}">
                <a16:creationId xmlns:a16="http://schemas.microsoft.com/office/drawing/2014/main" id="{31B247EB-D954-4FA6-A43C-FA41BF2FF553}"/>
              </a:ext>
            </a:extLst>
          </p:cNvPr>
          <p:cNvSpPr txBox="1"/>
          <p:nvPr/>
        </p:nvSpPr>
        <p:spPr>
          <a:xfrm>
            <a:off x="5497409" y="4634564"/>
            <a:ext cx="1344450" cy="215444"/>
          </a:xfrm>
          <a:prstGeom prst="rect">
            <a:avLst/>
          </a:prstGeom>
          <a:noFill/>
        </p:spPr>
        <p:txBody>
          <a:bodyPr wrap="square" rtlCol="0">
            <a:spAutoFit/>
          </a:bodyPr>
          <a:lstStyle/>
          <a:p>
            <a:r>
              <a:rPr kumimoji="1" lang="en" altLang="ja-JP" sz="800" b="1" dirty="0">
                <a:solidFill>
                  <a:srgbClr val="5A5757"/>
                </a:solidFill>
                <a:latin typeface="游ゴシック" panose="020B0400000000000000" pitchFamily="50" charset="-128"/>
                <a:ea typeface="游ゴシック" panose="020B0400000000000000" pitchFamily="50" charset="-128"/>
              </a:rPr>
              <a:t>MEMO</a:t>
            </a:r>
            <a:endParaRPr kumimoji="1" lang="ja-JP" altLang="en-US" sz="800" b="1" dirty="0">
              <a:solidFill>
                <a:srgbClr val="5A5757"/>
              </a:solidFill>
              <a:latin typeface="游ゴシック" panose="020B0400000000000000" pitchFamily="50" charset="-128"/>
              <a:ea typeface="游ゴシック" panose="020B0400000000000000" pitchFamily="50" charset="-128"/>
            </a:endParaRPr>
          </a:p>
        </p:txBody>
      </p:sp>
      <p:pic>
        <p:nvPicPr>
          <p:cNvPr id="178" name="図 177">
            <a:extLst>
              <a:ext uri="{FF2B5EF4-FFF2-40B4-BE49-F238E27FC236}">
                <a16:creationId xmlns:a16="http://schemas.microsoft.com/office/drawing/2014/main" id="{091F8EB1-C29D-4DAC-AEF8-A06BA4F1EF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962153"/>
            <a:ext cx="122300" cy="122300"/>
          </a:xfrm>
          <a:prstGeom prst="rect">
            <a:avLst/>
          </a:prstGeom>
        </p:spPr>
      </p:pic>
      <p:pic>
        <p:nvPicPr>
          <p:cNvPr id="179" name="図 178">
            <a:extLst>
              <a:ext uri="{FF2B5EF4-FFF2-40B4-BE49-F238E27FC236}">
                <a16:creationId xmlns:a16="http://schemas.microsoft.com/office/drawing/2014/main" id="{B112CF35-3DAC-47CB-B24B-2E7FA6FCC6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1201044"/>
            <a:ext cx="122300" cy="122300"/>
          </a:xfrm>
          <a:prstGeom prst="rect">
            <a:avLst/>
          </a:prstGeom>
        </p:spPr>
      </p:pic>
      <p:pic>
        <p:nvPicPr>
          <p:cNvPr id="180" name="図 179">
            <a:extLst>
              <a:ext uri="{FF2B5EF4-FFF2-40B4-BE49-F238E27FC236}">
                <a16:creationId xmlns:a16="http://schemas.microsoft.com/office/drawing/2014/main" id="{FECC0E47-224A-45F5-A0C7-E3BD90308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1439934"/>
            <a:ext cx="122300" cy="122300"/>
          </a:xfrm>
          <a:prstGeom prst="rect">
            <a:avLst/>
          </a:prstGeom>
        </p:spPr>
      </p:pic>
      <p:pic>
        <p:nvPicPr>
          <p:cNvPr id="181" name="図 180">
            <a:extLst>
              <a:ext uri="{FF2B5EF4-FFF2-40B4-BE49-F238E27FC236}">
                <a16:creationId xmlns:a16="http://schemas.microsoft.com/office/drawing/2014/main" id="{7E0BF72C-FB70-4888-A2B0-236FA0C2DE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1678825"/>
            <a:ext cx="122300" cy="122300"/>
          </a:xfrm>
          <a:prstGeom prst="rect">
            <a:avLst/>
          </a:prstGeom>
        </p:spPr>
      </p:pic>
      <p:pic>
        <p:nvPicPr>
          <p:cNvPr id="182" name="図 181">
            <a:extLst>
              <a:ext uri="{FF2B5EF4-FFF2-40B4-BE49-F238E27FC236}">
                <a16:creationId xmlns:a16="http://schemas.microsoft.com/office/drawing/2014/main" id="{BCBCAAB6-7DE5-4BAA-98A6-BF7DA17910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1917716"/>
            <a:ext cx="122300" cy="122300"/>
          </a:xfrm>
          <a:prstGeom prst="rect">
            <a:avLst/>
          </a:prstGeom>
        </p:spPr>
      </p:pic>
      <p:pic>
        <p:nvPicPr>
          <p:cNvPr id="183" name="図 182">
            <a:extLst>
              <a:ext uri="{FF2B5EF4-FFF2-40B4-BE49-F238E27FC236}">
                <a16:creationId xmlns:a16="http://schemas.microsoft.com/office/drawing/2014/main" id="{18D5273A-D966-466F-98E7-99D0B00A3E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2156607"/>
            <a:ext cx="122300" cy="122300"/>
          </a:xfrm>
          <a:prstGeom prst="rect">
            <a:avLst/>
          </a:prstGeom>
        </p:spPr>
      </p:pic>
      <p:pic>
        <p:nvPicPr>
          <p:cNvPr id="184" name="図 183">
            <a:extLst>
              <a:ext uri="{FF2B5EF4-FFF2-40B4-BE49-F238E27FC236}">
                <a16:creationId xmlns:a16="http://schemas.microsoft.com/office/drawing/2014/main" id="{EB980190-2085-43C6-88AD-DB8F0C6D27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2398201"/>
            <a:ext cx="122300" cy="122300"/>
          </a:xfrm>
          <a:prstGeom prst="rect">
            <a:avLst/>
          </a:prstGeom>
        </p:spPr>
      </p:pic>
      <p:pic>
        <p:nvPicPr>
          <p:cNvPr id="185" name="図 184">
            <a:extLst>
              <a:ext uri="{FF2B5EF4-FFF2-40B4-BE49-F238E27FC236}">
                <a16:creationId xmlns:a16="http://schemas.microsoft.com/office/drawing/2014/main" id="{F5638AD9-E711-4831-82A7-57A7D1F917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2637092"/>
            <a:ext cx="122300" cy="122300"/>
          </a:xfrm>
          <a:prstGeom prst="rect">
            <a:avLst/>
          </a:prstGeom>
        </p:spPr>
      </p:pic>
      <p:pic>
        <p:nvPicPr>
          <p:cNvPr id="193" name="図 192">
            <a:extLst>
              <a:ext uri="{FF2B5EF4-FFF2-40B4-BE49-F238E27FC236}">
                <a16:creationId xmlns:a16="http://schemas.microsoft.com/office/drawing/2014/main" id="{75BEB140-7957-438C-8384-EA06D0D3F4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958522"/>
            <a:ext cx="122300" cy="122300"/>
          </a:xfrm>
          <a:prstGeom prst="rect">
            <a:avLst/>
          </a:prstGeom>
        </p:spPr>
      </p:pic>
      <p:pic>
        <p:nvPicPr>
          <p:cNvPr id="194" name="図 193">
            <a:extLst>
              <a:ext uri="{FF2B5EF4-FFF2-40B4-BE49-F238E27FC236}">
                <a16:creationId xmlns:a16="http://schemas.microsoft.com/office/drawing/2014/main" id="{27079105-CD7B-41CA-A344-35E172D8FF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1197412"/>
            <a:ext cx="122300" cy="122300"/>
          </a:xfrm>
          <a:prstGeom prst="rect">
            <a:avLst/>
          </a:prstGeom>
        </p:spPr>
      </p:pic>
      <p:pic>
        <p:nvPicPr>
          <p:cNvPr id="195" name="図 194">
            <a:extLst>
              <a:ext uri="{FF2B5EF4-FFF2-40B4-BE49-F238E27FC236}">
                <a16:creationId xmlns:a16="http://schemas.microsoft.com/office/drawing/2014/main" id="{B6F4E904-BDED-4E9F-BF88-BC54DE14EF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1436303"/>
            <a:ext cx="122300" cy="122300"/>
          </a:xfrm>
          <a:prstGeom prst="rect">
            <a:avLst/>
          </a:prstGeom>
        </p:spPr>
      </p:pic>
      <p:pic>
        <p:nvPicPr>
          <p:cNvPr id="196" name="図 195">
            <a:extLst>
              <a:ext uri="{FF2B5EF4-FFF2-40B4-BE49-F238E27FC236}">
                <a16:creationId xmlns:a16="http://schemas.microsoft.com/office/drawing/2014/main" id="{0B4DE104-95F0-40A3-847C-717019BB9A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1675194"/>
            <a:ext cx="122300" cy="122300"/>
          </a:xfrm>
          <a:prstGeom prst="rect">
            <a:avLst/>
          </a:prstGeom>
        </p:spPr>
      </p:pic>
      <p:pic>
        <p:nvPicPr>
          <p:cNvPr id="197" name="図 196">
            <a:extLst>
              <a:ext uri="{FF2B5EF4-FFF2-40B4-BE49-F238E27FC236}">
                <a16:creationId xmlns:a16="http://schemas.microsoft.com/office/drawing/2014/main" id="{B43CA598-56C2-473D-B8F0-8EDF99094E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1914085"/>
            <a:ext cx="122300" cy="122300"/>
          </a:xfrm>
          <a:prstGeom prst="rect">
            <a:avLst/>
          </a:prstGeom>
        </p:spPr>
      </p:pic>
      <p:pic>
        <p:nvPicPr>
          <p:cNvPr id="198" name="図 197">
            <a:extLst>
              <a:ext uri="{FF2B5EF4-FFF2-40B4-BE49-F238E27FC236}">
                <a16:creationId xmlns:a16="http://schemas.microsoft.com/office/drawing/2014/main" id="{F4B2714C-3D96-4B79-BF4B-B4B08DFAA1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2152975"/>
            <a:ext cx="122300" cy="122300"/>
          </a:xfrm>
          <a:prstGeom prst="rect">
            <a:avLst/>
          </a:prstGeom>
        </p:spPr>
      </p:pic>
      <p:pic>
        <p:nvPicPr>
          <p:cNvPr id="199" name="図 198">
            <a:extLst>
              <a:ext uri="{FF2B5EF4-FFF2-40B4-BE49-F238E27FC236}">
                <a16:creationId xmlns:a16="http://schemas.microsoft.com/office/drawing/2014/main" id="{29E32395-0B02-4E0F-B64A-49C2522767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2394570"/>
            <a:ext cx="122300" cy="122300"/>
          </a:xfrm>
          <a:prstGeom prst="rect">
            <a:avLst/>
          </a:prstGeom>
        </p:spPr>
      </p:pic>
      <p:pic>
        <p:nvPicPr>
          <p:cNvPr id="200" name="図 199">
            <a:extLst>
              <a:ext uri="{FF2B5EF4-FFF2-40B4-BE49-F238E27FC236}">
                <a16:creationId xmlns:a16="http://schemas.microsoft.com/office/drawing/2014/main" id="{0C3ECBB5-7AF1-4506-973A-D4079C1B24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2633461"/>
            <a:ext cx="122300" cy="122300"/>
          </a:xfrm>
          <a:prstGeom prst="rect">
            <a:avLst/>
          </a:prstGeom>
        </p:spPr>
      </p:pic>
      <p:sp>
        <p:nvSpPr>
          <p:cNvPr id="208" name="正方形/長方形 207">
            <a:extLst>
              <a:ext uri="{FF2B5EF4-FFF2-40B4-BE49-F238E27FC236}">
                <a16:creationId xmlns:a16="http://schemas.microsoft.com/office/drawing/2014/main" id="{69792004-B448-4A9C-9A15-4F85BBCCBADC}"/>
              </a:ext>
            </a:extLst>
          </p:cNvPr>
          <p:cNvSpPr/>
          <p:nvPr/>
        </p:nvSpPr>
        <p:spPr>
          <a:xfrm>
            <a:off x="5566366" y="951017"/>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カメラ</a:t>
            </a:r>
          </a:p>
        </p:txBody>
      </p:sp>
      <p:sp>
        <p:nvSpPr>
          <p:cNvPr id="209" name="正方形/長方形 208">
            <a:extLst>
              <a:ext uri="{FF2B5EF4-FFF2-40B4-BE49-F238E27FC236}">
                <a16:creationId xmlns:a16="http://schemas.microsoft.com/office/drawing/2014/main" id="{583DA924-F7EC-4AED-B87B-8D9517C16BC1}"/>
              </a:ext>
            </a:extLst>
          </p:cNvPr>
          <p:cNvSpPr/>
          <p:nvPr/>
        </p:nvSpPr>
        <p:spPr>
          <a:xfrm>
            <a:off x="5566366" y="1189803"/>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モバイルバッテリー</a:t>
            </a:r>
          </a:p>
        </p:txBody>
      </p:sp>
      <p:sp>
        <p:nvSpPr>
          <p:cNvPr id="210" name="正方形/長方形 209">
            <a:extLst>
              <a:ext uri="{FF2B5EF4-FFF2-40B4-BE49-F238E27FC236}">
                <a16:creationId xmlns:a16="http://schemas.microsoft.com/office/drawing/2014/main" id="{811F8893-8EDF-4222-BC0E-ECDD4B83E3A8}"/>
              </a:ext>
            </a:extLst>
          </p:cNvPr>
          <p:cNvSpPr/>
          <p:nvPr/>
        </p:nvSpPr>
        <p:spPr>
          <a:xfrm>
            <a:off x="5566366" y="1428588"/>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充電コード</a:t>
            </a:r>
          </a:p>
        </p:txBody>
      </p:sp>
      <p:sp>
        <p:nvSpPr>
          <p:cNvPr id="211" name="正方形/長方形 210">
            <a:extLst>
              <a:ext uri="{FF2B5EF4-FFF2-40B4-BE49-F238E27FC236}">
                <a16:creationId xmlns:a16="http://schemas.microsoft.com/office/drawing/2014/main" id="{F2820F23-4E3F-4584-AA88-28B574FA6924}"/>
              </a:ext>
            </a:extLst>
          </p:cNvPr>
          <p:cNvSpPr/>
          <p:nvPr/>
        </p:nvSpPr>
        <p:spPr>
          <a:xfrm>
            <a:off x="5566366" y="1667374"/>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化粧品</a:t>
            </a:r>
          </a:p>
        </p:txBody>
      </p:sp>
      <p:sp>
        <p:nvSpPr>
          <p:cNvPr id="212" name="正方形/長方形 211">
            <a:extLst>
              <a:ext uri="{FF2B5EF4-FFF2-40B4-BE49-F238E27FC236}">
                <a16:creationId xmlns:a16="http://schemas.microsoft.com/office/drawing/2014/main" id="{A7B9B216-F9E0-46A0-A43B-0204826938BD}"/>
              </a:ext>
            </a:extLst>
          </p:cNvPr>
          <p:cNvSpPr/>
          <p:nvPr/>
        </p:nvSpPr>
        <p:spPr>
          <a:xfrm>
            <a:off x="5566366" y="1906159"/>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洗顔用品</a:t>
            </a:r>
          </a:p>
        </p:txBody>
      </p:sp>
      <p:sp>
        <p:nvSpPr>
          <p:cNvPr id="213" name="正方形/長方形 212">
            <a:extLst>
              <a:ext uri="{FF2B5EF4-FFF2-40B4-BE49-F238E27FC236}">
                <a16:creationId xmlns:a16="http://schemas.microsoft.com/office/drawing/2014/main" id="{FFC73DCE-C887-40BF-A3D9-AB1AB3DDE701}"/>
              </a:ext>
            </a:extLst>
          </p:cNvPr>
          <p:cNvSpPr/>
          <p:nvPr/>
        </p:nvSpPr>
        <p:spPr>
          <a:xfrm>
            <a:off x="5566366" y="2144945"/>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歯ブラシセット</a:t>
            </a:r>
          </a:p>
        </p:txBody>
      </p:sp>
      <p:sp>
        <p:nvSpPr>
          <p:cNvPr id="214" name="正方形/長方形 213">
            <a:extLst>
              <a:ext uri="{FF2B5EF4-FFF2-40B4-BE49-F238E27FC236}">
                <a16:creationId xmlns:a16="http://schemas.microsoft.com/office/drawing/2014/main" id="{555535FD-296D-42C8-8D13-1D811C057079}"/>
              </a:ext>
            </a:extLst>
          </p:cNvPr>
          <p:cNvSpPr/>
          <p:nvPr/>
        </p:nvSpPr>
        <p:spPr>
          <a:xfrm>
            <a:off x="5566366" y="2383730"/>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コンタクト用品</a:t>
            </a:r>
          </a:p>
        </p:txBody>
      </p:sp>
      <p:sp>
        <p:nvSpPr>
          <p:cNvPr id="215" name="正方形/長方形 214">
            <a:extLst>
              <a:ext uri="{FF2B5EF4-FFF2-40B4-BE49-F238E27FC236}">
                <a16:creationId xmlns:a16="http://schemas.microsoft.com/office/drawing/2014/main" id="{CED65B0F-03BC-4AFA-9D50-17E357039FC3}"/>
              </a:ext>
            </a:extLst>
          </p:cNvPr>
          <p:cNvSpPr/>
          <p:nvPr/>
        </p:nvSpPr>
        <p:spPr>
          <a:xfrm>
            <a:off x="5566366" y="2622516"/>
            <a:ext cx="1213724" cy="200055"/>
          </a:xfrm>
          <a:prstGeom prst="rect">
            <a:avLst/>
          </a:prstGeom>
        </p:spPr>
        <p:txBody>
          <a:bodyPr wrap="square">
            <a:spAutoFit/>
          </a:bodyPr>
          <a:lstStyle/>
          <a:p>
            <a:pPr>
              <a:spcBef>
                <a:spcPts val="1200"/>
              </a:spcBef>
            </a:pPr>
            <a:r>
              <a:rPr lang="ja-JP" altLang="en-US" sz="700">
                <a:solidFill>
                  <a:srgbClr val="5A5757"/>
                </a:solidFill>
                <a:latin typeface="游ゴシック" panose="020B0400000000000000" pitchFamily="50" charset="-128"/>
                <a:ea typeface="游ゴシック" panose="020B0400000000000000" pitchFamily="50" charset="-128"/>
              </a:rPr>
              <a:t>お財布</a:t>
            </a:r>
          </a:p>
        </p:txBody>
      </p:sp>
      <p:sp>
        <p:nvSpPr>
          <p:cNvPr id="223" name="正方形/長方形 222">
            <a:extLst>
              <a:ext uri="{FF2B5EF4-FFF2-40B4-BE49-F238E27FC236}">
                <a16:creationId xmlns:a16="http://schemas.microsoft.com/office/drawing/2014/main" id="{A6251377-DB28-4FF0-A3C5-0E6331BF39F3}"/>
              </a:ext>
            </a:extLst>
          </p:cNvPr>
          <p:cNvSpPr/>
          <p:nvPr/>
        </p:nvSpPr>
        <p:spPr>
          <a:xfrm>
            <a:off x="6959872" y="952923"/>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メガネ</a:t>
            </a:r>
          </a:p>
        </p:txBody>
      </p:sp>
      <p:sp>
        <p:nvSpPr>
          <p:cNvPr id="224" name="正方形/長方形 223">
            <a:extLst>
              <a:ext uri="{FF2B5EF4-FFF2-40B4-BE49-F238E27FC236}">
                <a16:creationId xmlns:a16="http://schemas.microsoft.com/office/drawing/2014/main" id="{50659357-F92D-4196-8536-F1C2A1D6AE23}"/>
              </a:ext>
            </a:extLst>
          </p:cNvPr>
          <p:cNvSpPr/>
          <p:nvPr/>
        </p:nvSpPr>
        <p:spPr>
          <a:xfrm>
            <a:off x="6959872" y="1191708"/>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着替え</a:t>
            </a:r>
          </a:p>
        </p:txBody>
      </p:sp>
      <p:sp>
        <p:nvSpPr>
          <p:cNvPr id="225" name="正方形/長方形 224">
            <a:extLst>
              <a:ext uri="{FF2B5EF4-FFF2-40B4-BE49-F238E27FC236}">
                <a16:creationId xmlns:a16="http://schemas.microsoft.com/office/drawing/2014/main" id="{10F0A2BD-B26D-4F00-8780-9B3B312107F6}"/>
              </a:ext>
            </a:extLst>
          </p:cNvPr>
          <p:cNvSpPr/>
          <p:nvPr/>
        </p:nvSpPr>
        <p:spPr>
          <a:xfrm>
            <a:off x="6959872" y="1430494"/>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下着</a:t>
            </a:r>
          </a:p>
        </p:txBody>
      </p:sp>
      <p:sp>
        <p:nvSpPr>
          <p:cNvPr id="226" name="正方形/長方形 225">
            <a:extLst>
              <a:ext uri="{FF2B5EF4-FFF2-40B4-BE49-F238E27FC236}">
                <a16:creationId xmlns:a16="http://schemas.microsoft.com/office/drawing/2014/main" id="{E86AC55B-6CED-426F-B71B-A659F8621B0D}"/>
              </a:ext>
            </a:extLst>
          </p:cNvPr>
          <p:cNvSpPr/>
          <p:nvPr/>
        </p:nvSpPr>
        <p:spPr>
          <a:xfrm>
            <a:off x="6959872" y="1669279"/>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ハンカチ</a:t>
            </a:r>
          </a:p>
        </p:txBody>
      </p:sp>
      <p:sp>
        <p:nvSpPr>
          <p:cNvPr id="227" name="正方形/長方形 226">
            <a:extLst>
              <a:ext uri="{FF2B5EF4-FFF2-40B4-BE49-F238E27FC236}">
                <a16:creationId xmlns:a16="http://schemas.microsoft.com/office/drawing/2014/main" id="{CBA51E27-AA63-48E2-90F1-E232862E066A}"/>
              </a:ext>
            </a:extLst>
          </p:cNvPr>
          <p:cNvSpPr/>
          <p:nvPr/>
        </p:nvSpPr>
        <p:spPr>
          <a:xfrm>
            <a:off x="6959872" y="1908065"/>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ポケットティッシュ</a:t>
            </a:r>
          </a:p>
        </p:txBody>
      </p:sp>
      <p:sp>
        <p:nvSpPr>
          <p:cNvPr id="228" name="正方形/長方形 227">
            <a:extLst>
              <a:ext uri="{FF2B5EF4-FFF2-40B4-BE49-F238E27FC236}">
                <a16:creationId xmlns:a16="http://schemas.microsoft.com/office/drawing/2014/main" id="{36B56097-AEF5-4BA0-B0BC-2603291D278B}"/>
              </a:ext>
            </a:extLst>
          </p:cNvPr>
          <p:cNvSpPr/>
          <p:nvPr/>
        </p:nvSpPr>
        <p:spPr>
          <a:xfrm>
            <a:off x="6959872" y="2146850"/>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現金</a:t>
            </a:r>
          </a:p>
        </p:txBody>
      </p:sp>
      <p:sp>
        <p:nvSpPr>
          <p:cNvPr id="229" name="正方形/長方形 228">
            <a:extLst>
              <a:ext uri="{FF2B5EF4-FFF2-40B4-BE49-F238E27FC236}">
                <a16:creationId xmlns:a16="http://schemas.microsoft.com/office/drawing/2014/main" id="{F513F34F-CAF7-408E-B0CA-4CC2229423A1}"/>
              </a:ext>
            </a:extLst>
          </p:cNvPr>
          <p:cNvSpPr/>
          <p:nvPr/>
        </p:nvSpPr>
        <p:spPr>
          <a:xfrm>
            <a:off x="6959872" y="2385636"/>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クレジットカード</a:t>
            </a:r>
          </a:p>
        </p:txBody>
      </p:sp>
      <p:sp>
        <p:nvSpPr>
          <p:cNvPr id="230" name="正方形/長方形 229">
            <a:extLst>
              <a:ext uri="{FF2B5EF4-FFF2-40B4-BE49-F238E27FC236}">
                <a16:creationId xmlns:a16="http://schemas.microsoft.com/office/drawing/2014/main" id="{97F0D9BB-46FA-4933-A492-88F7CA6C6CF2}"/>
              </a:ext>
            </a:extLst>
          </p:cNvPr>
          <p:cNvSpPr/>
          <p:nvPr/>
        </p:nvSpPr>
        <p:spPr>
          <a:xfrm>
            <a:off x="6959872" y="2624421"/>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酔い止め</a:t>
            </a:r>
          </a:p>
        </p:txBody>
      </p:sp>
      <p:sp>
        <p:nvSpPr>
          <p:cNvPr id="238" name="テキスト ボックス 237">
            <a:extLst>
              <a:ext uri="{FF2B5EF4-FFF2-40B4-BE49-F238E27FC236}">
                <a16:creationId xmlns:a16="http://schemas.microsoft.com/office/drawing/2014/main" id="{A4D2747C-2E48-45E3-A3DA-D6E1430C00AC}"/>
              </a:ext>
            </a:extLst>
          </p:cNvPr>
          <p:cNvSpPr txBox="1"/>
          <p:nvPr/>
        </p:nvSpPr>
        <p:spPr>
          <a:xfrm>
            <a:off x="5497408" y="4827069"/>
            <a:ext cx="3922422" cy="1301821"/>
          </a:xfrm>
          <a:prstGeom prst="rect">
            <a:avLst/>
          </a:prstGeom>
          <a:noFill/>
        </p:spPr>
        <p:txBody>
          <a:bodyPr wrap="none" rtlCol="0">
            <a:noAutofit/>
          </a:bodyPr>
          <a:lstStyle/>
          <a:p>
            <a:r>
              <a:rPr kumimoji="1" lang="en-US" altLang="ja-JP" sz="800" dirty="0">
                <a:solidFill>
                  <a:srgbClr val="5A5757"/>
                </a:solidFill>
                <a:latin typeface="游ゴシック" panose="020B0400000000000000" pitchFamily="50" charset="-128"/>
                <a:ea typeface="游ゴシック" panose="020B0400000000000000" pitchFamily="50" charset="-128"/>
              </a:rPr>
              <a:t>※</a:t>
            </a:r>
            <a:r>
              <a:rPr kumimoji="1" lang="ja-JP" altLang="en-US" sz="800" dirty="0">
                <a:solidFill>
                  <a:srgbClr val="5A5757"/>
                </a:solidFill>
                <a:latin typeface="游ゴシック" panose="020B0400000000000000" pitchFamily="50" charset="-128"/>
                <a:ea typeface="游ゴシック" panose="020B0400000000000000" pitchFamily="50" charset="-128"/>
              </a:rPr>
              <a:t>メモを記入</a:t>
            </a:r>
          </a:p>
        </p:txBody>
      </p:sp>
      <p:pic>
        <p:nvPicPr>
          <p:cNvPr id="150" name="図 149">
            <a:extLst>
              <a:ext uri="{FF2B5EF4-FFF2-40B4-BE49-F238E27FC236}">
                <a16:creationId xmlns:a16="http://schemas.microsoft.com/office/drawing/2014/main" id="{37AC3FFE-50A9-41EF-8DE1-B92763A52E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958522"/>
            <a:ext cx="122300" cy="122300"/>
          </a:xfrm>
          <a:prstGeom prst="rect">
            <a:avLst/>
          </a:prstGeom>
        </p:spPr>
      </p:pic>
      <p:pic>
        <p:nvPicPr>
          <p:cNvPr id="151" name="図 150">
            <a:extLst>
              <a:ext uri="{FF2B5EF4-FFF2-40B4-BE49-F238E27FC236}">
                <a16:creationId xmlns:a16="http://schemas.microsoft.com/office/drawing/2014/main" id="{A9B335F8-27C4-4C7D-9C75-E4AFE7C79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1197412"/>
            <a:ext cx="122300" cy="122300"/>
          </a:xfrm>
          <a:prstGeom prst="rect">
            <a:avLst/>
          </a:prstGeom>
        </p:spPr>
      </p:pic>
      <p:pic>
        <p:nvPicPr>
          <p:cNvPr id="152" name="図 151">
            <a:extLst>
              <a:ext uri="{FF2B5EF4-FFF2-40B4-BE49-F238E27FC236}">
                <a16:creationId xmlns:a16="http://schemas.microsoft.com/office/drawing/2014/main" id="{E663345A-1C96-4945-9013-96A677A76B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1436303"/>
            <a:ext cx="122300" cy="122300"/>
          </a:xfrm>
          <a:prstGeom prst="rect">
            <a:avLst/>
          </a:prstGeom>
        </p:spPr>
      </p:pic>
      <p:pic>
        <p:nvPicPr>
          <p:cNvPr id="153" name="図 152">
            <a:extLst>
              <a:ext uri="{FF2B5EF4-FFF2-40B4-BE49-F238E27FC236}">
                <a16:creationId xmlns:a16="http://schemas.microsoft.com/office/drawing/2014/main" id="{71AD5AEA-B5EC-472C-AE85-96C93DE428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1675194"/>
            <a:ext cx="122300" cy="122300"/>
          </a:xfrm>
          <a:prstGeom prst="rect">
            <a:avLst/>
          </a:prstGeom>
        </p:spPr>
      </p:pic>
      <p:pic>
        <p:nvPicPr>
          <p:cNvPr id="154" name="図 153">
            <a:extLst>
              <a:ext uri="{FF2B5EF4-FFF2-40B4-BE49-F238E27FC236}">
                <a16:creationId xmlns:a16="http://schemas.microsoft.com/office/drawing/2014/main" id="{AAF73BBA-E6A7-4776-89BC-A9583F5F30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1914085"/>
            <a:ext cx="122300" cy="122300"/>
          </a:xfrm>
          <a:prstGeom prst="rect">
            <a:avLst/>
          </a:prstGeom>
        </p:spPr>
      </p:pic>
      <p:pic>
        <p:nvPicPr>
          <p:cNvPr id="155" name="図 154">
            <a:extLst>
              <a:ext uri="{FF2B5EF4-FFF2-40B4-BE49-F238E27FC236}">
                <a16:creationId xmlns:a16="http://schemas.microsoft.com/office/drawing/2014/main" id="{7A3588E7-E61C-4BAD-BC2E-3B437BF422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2152975"/>
            <a:ext cx="122300" cy="122300"/>
          </a:xfrm>
          <a:prstGeom prst="rect">
            <a:avLst/>
          </a:prstGeom>
        </p:spPr>
      </p:pic>
      <p:pic>
        <p:nvPicPr>
          <p:cNvPr id="156" name="図 155">
            <a:extLst>
              <a:ext uri="{FF2B5EF4-FFF2-40B4-BE49-F238E27FC236}">
                <a16:creationId xmlns:a16="http://schemas.microsoft.com/office/drawing/2014/main" id="{DF72BE93-933B-4D86-A967-9A77FDE8D4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2394570"/>
            <a:ext cx="122300" cy="122300"/>
          </a:xfrm>
          <a:prstGeom prst="rect">
            <a:avLst/>
          </a:prstGeom>
        </p:spPr>
      </p:pic>
      <p:pic>
        <p:nvPicPr>
          <p:cNvPr id="157" name="図 156">
            <a:extLst>
              <a:ext uri="{FF2B5EF4-FFF2-40B4-BE49-F238E27FC236}">
                <a16:creationId xmlns:a16="http://schemas.microsoft.com/office/drawing/2014/main" id="{6F055FB0-CC13-478C-B39B-4768EF4A52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2633461"/>
            <a:ext cx="122300" cy="122300"/>
          </a:xfrm>
          <a:prstGeom prst="rect">
            <a:avLst/>
          </a:prstGeom>
        </p:spPr>
      </p:pic>
      <p:sp>
        <p:nvSpPr>
          <p:cNvPr id="283" name="正方形/長方形 282">
            <a:extLst>
              <a:ext uri="{FF2B5EF4-FFF2-40B4-BE49-F238E27FC236}">
                <a16:creationId xmlns:a16="http://schemas.microsoft.com/office/drawing/2014/main" id="{B0D562B1-696F-489F-8A0B-28FAD2B8608D}"/>
              </a:ext>
            </a:extLst>
          </p:cNvPr>
          <p:cNvSpPr/>
          <p:nvPr/>
        </p:nvSpPr>
        <p:spPr>
          <a:xfrm>
            <a:off x="5265726" y="2948083"/>
            <a:ext cx="4327811" cy="261610"/>
          </a:xfrm>
          <a:prstGeom prst="rect">
            <a:avLst/>
          </a:prstGeom>
        </p:spPr>
        <p:txBody>
          <a:bodyPr wrap="square">
            <a:spAutoFit/>
          </a:bodyPr>
          <a:lstStyle/>
          <a:p>
            <a:pPr algn="ctr"/>
            <a:r>
              <a:rPr lang="ja-JP" altLang="en-US" sz="1050" b="1" dirty="0">
                <a:solidFill>
                  <a:srgbClr val="7A6A56"/>
                </a:solidFill>
                <a:latin typeface="游ゴシック" panose="020B0400000000000000" pitchFamily="50" charset="-128"/>
                <a:ea typeface="游ゴシック" panose="020B0400000000000000" pitchFamily="50" charset="-128"/>
              </a:rPr>
              <a:t>おみやげリスト</a:t>
            </a:r>
          </a:p>
        </p:txBody>
      </p:sp>
      <p:pic>
        <p:nvPicPr>
          <p:cNvPr id="284" name="図 283">
            <a:extLst>
              <a:ext uri="{FF2B5EF4-FFF2-40B4-BE49-F238E27FC236}">
                <a16:creationId xmlns:a16="http://schemas.microsoft.com/office/drawing/2014/main" id="{EA5EB4E0-3E0C-4803-9303-DF2633A611B9}"/>
              </a:ext>
            </a:extLst>
          </p:cNvPr>
          <p:cNvPicPr>
            <a:picLocks noChangeAspect="1"/>
          </p:cNvPicPr>
          <p:nvPr/>
        </p:nvPicPr>
        <p:blipFill rotWithShape="1">
          <a:blip r:embed="rId7">
            <a:extLst>
              <a:ext uri="{28A0092B-C50C-407E-A947-70E740481C1C}">
                <a14:useLocalDpi xmlns:a14="http://schemas.microsoft.com/office/drawing/2010/main" val="0"/>
              </a:ext>
            </a:extLst>
          </a:blip>
          <a:srcRect l="3628" t="-19996" r="3203" b="-1"/>
          <a:stretch/>
        </p:blipFill>
        <p:spPr>
          <a:xfrm>
            <a:off x="5452717" y="3150555"/>
            <a:ext cx="3971867" cy="31448"/>
          </a:xfrm>
          <a:prstGeom prst="rect">
            <a:avLst/>
          </a:prstGeom>
        </p:spPr>
      </p:pic>
      <p:pic>
        <p:nvPicPr>
          <p:cNvPr id="285" name="図 284">
            <a:extLst>
              <a:ext uri="{FF2B5EF4-FFF2-40B4-BE49-F238E27FC236}">
                <a16:creationId xmlns:a16="http://schemas.microsoft.com/office/drawing/2014/main" id="{08A846B7-442A-4F42-B21F-746538F959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3290486"/>
            <a:ext cx="122300" cy="122300"/>
          </a:xfrm>
          <a:prstGeom prst="rect">
            <a:avLst/>
          </a:prstGeom>
        </p:spPr>
      </p:pic>
      <p:pic>
        <p:nvPicPr>
          <p:cNvPr id="286" name="図 285">
            <a:extLst>
              <a:ext uri="{FF2B5EF4-FFF2-40B4-BE49-F238E27FC236}">
                <a16:creationId xmlns:a16="http://schemas.microsoft.com/office/drawing/2014/main" id="{2AFFAF5E-248B-488F-A728-EF4C23525C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3529377"/>
            <a:ext cx="122300" cy="122300"/>
          </a:xfrm>
          <a:prstGeom prst="rect">
            <a:avLst/>
          </a:prstGeom>
        </p:spPr>
      </p:pic>
      <p:pic>
        <p:nvPicPr>
          <p:cNvPr id="287" name="図 286">
            <a:extLst>
              <a:ext uri="{FF2B5EF4-FFF2-40B4-BE49-F238E27FC236}">
                <a16:creationId xmlns:a16="http://schemas.microsoft.com/office/drawing/2014/main" id="{36DF4AD1-C160-4F17-980C-095E489803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3768267"/>
            <a:ext cx="122300" cy="122300"/>
          </a:xfrm>
          <a:prstGeom prst="rect">
            <a:avLst/>
          </a:prstGeom>
        </p:spPr>
      </p:pic>
      <p:pic>
        <p:nvPicPr>
          <p:cNvPr id="288" name="図 287">
            <a:extLst>
              <a:ext uri="{FF2B5EF4-FFF2-40B4-BE49-F238E27FC236}">
                <a16:creationId xmlns:a16="http://schemas.microsoft.com/office/drawing/2014/main" id="{DF7828A6-5D85-47CC-9354-F586D08F20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4007158"/>
            <a:ext cx="122300" cy="122300"/>
          </a:xfrm>
          <a:prstGeom prst="rect">
            <a:avLst/>
          </a:prstGeom>
        </p:spPr>
      </p:pic>
      <p:pic>
        <p:nvPicPr>
          <p:cNvPr id="289" name="図 288">
            <a:extLst>
              <a:ext uri="{FF2B5EF4-FFF2-40B4-BE49-F238E27FC236}">
                <a16:creationId xmlns:a16="http://schemas.microsoft.com/office/drawing/2014/main" id="{B58A84FB-5643-45EA-BBB5-45CA6F9344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1689" y="4246049"/>
            <a:ext cx="122300" cy="122300"/>
          </a:xfrm>
          <a:prstGeom prst="rect">
            <a:avLst/>
          </a:prstGeom>
        </p:spPr>
      </p:pic>
      <p:pic>
        <p:nvPicPr>
          <p:cNvPr id="290" name="図 289">
            <a:extLst>
              <a:ext uri="{FF2B5EF4-FFF2-40B4-BE49-F238E27FC236}">
                <a16:creationId xmlns:a16="http://schemas.microsoft.com/office/drawing/2014/main" id="{8806CA2D-6C3B-4F4D-9F5A-36374203EB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3286855"/>
            <a:ext cx="122300" cy="122300"/>
          </a:xfrm>
          <a:prstGeom prst="rect">
            <a:avLst/>
          </a:prstGeom>
        </p:spPr>
      </p:pic>
      <p:pic>
        <p:nvPicPr>
          <p:cNvPr id="291" name="図 290">
            <a:extLst>
              <a:ext uri="{FF2B5EF4-FFF2-40B4-BE49-F238E27FC236}">
                <a16:creationId xmlns:a16="http://schemas.microsoft.com/office/drawing/2014/main" id="{AACA9B14-CF6C-4622-84B7-CF81DF3195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3525745"/>
            <a:ext cx="122300" cy="122300"/>
          </a:xfrm>
          <a:prstGeom prst="rect">
            <a:avLst/>
          </a:prstGeom>
        </p:spPr>
      </p:pic>
      <p:pic>
        <p:nvPicPr>
          <p:cNvPr id="292" name="図 291">
            <a:extLst>
              <a:ext uri="{FF2B5EF4-FFF2-40B4-BE49-F238E27FC236}">
                <a16:creationId xmlns:a16="http://schemas.microsoft.com/office/drawing/2014/main" id="{D4E1B7AE-24D5-451C-B094-4E141FF88A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3764636"/>
            <a:ext cx="122300" cy="122300"/>
          </a:xfrm>
          <a:prstGeom prst="rect">
            <a:avLst/>
          </a:prstGeom>
        </p:spPr>
      </p:pic>
      <p:pic>
        <p:nvPicPr>
          <p:cNvPr id="293" name="図 292">
            <a:extLst>
              <a:ext uri="{FF2B5EF4-FFF2-40B4-BE49-F238E27FC236}">
                <a16:creationId xmlns:a16="http://schemas.microsoft.com/office/drawing/2014/main" id="{9B855B43-27DF-4D8F-859C-8E7F78BFC2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4003527"/>
            <a:ext cx="122300" cy="122300"/>
          </a:xfrm>
          <a:prstGeom prst="rect">
            <a:avLst/>
          </a:prstGeom>
        </p:spPr>
      </p:pic>
      <p:pic>
        <p:nvPicPr>
          <p:cNvPr id="294" name="図 293">
            <a:extLst>
              <a:ext uri="{FF2B5EF4-FFF2-40B4-BE49-F238E27FC236}">
                <a16:creationId xmlns:a16="http://schemas.microsoft.com/office/drawing/2014/main" id="{B1A6BCA7-D54C-4B1D-99B3-097C3048E4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1859" y="4242418"/>
            <a:ext cx="122300" cy="122300"/>
          </a:xfrm>
          <a:prstGeom prst="rect">
            <a:avLst/>
          </a:prstGeom>
        </p:spPr>
      </p:pic>
      <p:pic>
        <p:nvPicPr>
          <p:cNvPr id="305" name="図 304">
            <a:extLst>
              <a:ext uri="{FF2B5EF4-FFF2-40B4-BE49-F238E27FC236}">
                <a16:creationId xmlns:a16="http://schemas.microsoft.com/office/drawing/2014/main" id="{8FB6092C-4A65-4208-A6F9-1C1C4B2F64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3286855"/>
            <a:ext cx="122300" cy="122300"/>
          </a:xfrm>
          <a:prstGeom prst="rect">
            <a:avLst/>
          </a:prstGeom>
        </p:spPr>
      </p:pic>
      <p:pic>
        <p:nvPicPr>
          <p:cNvPr id="306" name="図 305">
            <a:extLst>
              <a:ext uri="{FF2B5EF4-FFF2-40B4-BE49-F238E27FC236}">
                <a16:creationId xmlns:a16="http://schemas.microsoft.com/office/drawing/2014/main" id="{957A4205-4C80-4D50-AED0-C33FF95CB4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3525745"/>
            <a:ext cx="122300" cy="122300"/>
          </a:xfrm>
          <a:prstGeom prst="rect">
            <a:avLst/>
          </a:prstGeom>
        </p:spPr>
      </p:pic>
      <p:pic>
        <p:nvPicPr>
          <p:cNvPr id="307" name="図 306">
            <a:extLst>
              <a:ext uri="{FF2B5EF4-FFF2-40B4-BE49-F238E27FC236}">
                <a16:creationId xmlns:a16="http://schemas.microsoft.com/office/drawing/2014/main" id="{B2EA3353-7911-4BB7-9156-4D42DB2A3E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3764636"/>
            <a:ext cx="122300" cy="122300"/>
          </a:xfrm>
          <a:prstGeom prst="rect">
            <a:avLst/>
          </a:prstGeom>
        </p:spPr>
      </p:pic>
      <p:pic>
        <p:nvPicPr>
          <p:cNvPr id="308" name="図 307">
            <a:extLst>
              <a:ext uri="{FF2B5EF4-FFF2-40B4-BE49-F238E27FC236}">
                <a16:creationId xmlns:a16="http://schemas.microsoft.com/office/drawing/2014/main" id="{6485D394-4C09-454C-8C27-D24DD13FC8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4003527"/>
            <a:ext cx="122300" cy="122300"/>
          </a:xfrm>
          <a:prstGeom prst="rect">
            <a:avLst/>
          </a:prstGeom>
        </p:spPr>
      </p:pic>
      <p:pic>
        <p:nvPicPr>
          <p:cNvPr id="309" name="図 308">
            <a:extLst>
              <a:ext uri="{FF2B5EF4-FFF2-40B4-BE49-F238E27FC236}">
                <a16:creationId xmlns:a16="http://schemas.microsoft.com/office/drawing/2014/main" id="{0E3D48BA-C748-4512-8D23-15A4B8E968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3958" y="4242418"/>
            <a:ext cx="122300" cy="122300"/>
          </a:xfrm>
          <a:prstGeom prst="rect">
            <a:avLst/>
          </a:prstGeom>
        </p:spPr>
      </p:pic>
      <p:sp>
        <p:nvSpPr>
          <p:cNvPr id="314" name="正方形/長方形 313">
            <a:extLst>
              <a:ext uri="{FF2B5EF4-FFF2-40B4-BE49-F238E27FC236}">
                <a16:creationId xmlns:a16="http://schemas.microsoft.com/office/drawing/2014/main" id="{7B6B0000-F7F4-45B9-9B0A-1B6BE798446A}"/>
              </a:ext>
            </a:extLst>
          </p:cNvPr>
          <p:cNvSpPr/>
          <p:nvPr/>
        </p:nvSpPr>
        <p:spPr>
          <a:xfrm>
            <a:off x="5532027" y="3260319"/>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すし</a:t>
            </a:r>
          </a:p>
        </p:txBody>
      </p:sp>
      <p:sp>
        <p:nvSpPr>
          <p:cNvPr id="161" name="Freeform 5">
            <a:extLst>
              <a:ext uri="{FF2B5EF4-FFF2-40B4-BE49-F238E27FC236}">
                <a16:creationId xmlns:a16="http://schemas.microsoft.com/office/drawing/2014/main" id="{391323B6-FC71-46EC-BEBF-DEA00BDB4E51}"/>
              </a:ext>
            </a:extLst>
          </p:cNvPr>
          <p:cNvSpPr>
            <a:spLocks/>
          </p:cNvSpPr>
          <p:nvPr/>
        </p:nvSpPr>
        <p:spPr bwMode="auto">
          <a:xfrm>
            <a:off x="306388" y="1846263"/>
            <a:ext cx="4360862" cy="4738688"/>
          </a:xfrm>
          <a:custGeom>
            <a:avLst/>
            <a:gdLst>
              <a:gd name="T0" fmla="*/ 76 w 7324"/>
              <a:gd name="T1" fmla="*/ 7964 h 7964"/>
              <a:gd name="T2" fmla="*/ 76 w 7324"/>
              <a:gd name="T3" fmla="*/ 7964 h 7964"/>
              <a:gd name="T4" fmla="*/ 0 w 7324"/>
              <a:gd name="T5" fmla="*/ 7888 h 7964"/>
              <a:gd name="T6" fmla="*/ 0 w 7324"/>
              <a:gd name="T7" fmla="*/ 75 h 7964"/>
              <a:gd name="T8" fmla="*/ 76 w 7324"/>
              <a:gd name="T9" fmla="*/ 0 h 7964"/>
              <a:gd name="T10" fmla="*/ 7248 w 7324"/>
              <a:gd name="T11" fmla="*/ 0 h 7964"/>
              <a:gd name="T12" fmla="*/ 7324 w 7324"/>
              <a:gd name="T13" fmla="*/ 75 h 7964"/>
              <a:gd name="T14" fmla="*/ 7324 w 7324"/>
              <a:gd name="T15" fmla="*/ 7888 h 7964"/>
              <a:gd name="T16" fmla="*/ 7248 w 7324"/>
              <a:gd name="T17" fmla="*/ 7964 h 7964"/>
              <a:gd name="T18" fmla="*/ 76 w 7324"/>
              <a:gd name="T19" fmla="*/ 7964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24" h="7964">
                <a:moveTo>
                  <a:pt x="76" y="7964"/>
                </a:moveTo>
                <a:lnTo>
                  <a:pt x="76" y="7964"/>
                </a:lnTo>
                <a:cubicBezTo>
                  <a:pt x="34" y="7964"/>
                  <a:pt x="0" y="7930"/>
                  <a:pt x="0" y="7888"/>
                </a:cubicBezTo>
                <a:lnTo>
                  <a:pt x="0" y="75"/>
                </a:lnTo>
                <a:cubicBezTo>
                  <a:pt x="0" y="33"/>
                  <a:pt x="34" y="0"/>
                  <a:pt x="76" y="0"/>
                </a:cubicBezTo>
                <a:lnTo>
                  <a:pt x="7248" y="0"/>
                </a:lnTo>
                <a:cubicBezTo>
                  <a:pt x="7290" y="0"/>
                  <a:pt x="7324" y="33"/>
                  <a:pt x="7324" y="75"/>
                </a:cubicBezTo>
                <a:lnTo>
                  <a:pt x="7324" y="7888"/>
                </a:lnTo>
                <a:cubicBezTo>
                  <a:pt x="7324" y="7930"/>
                  <a:pt x="7290" y="7964"/>
                  <a:pt x="7248" y="7964"/>
                </a:cubicBezTo>
                <a:lnTo>
                  <a:pt x="76" y="7964"/>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99A16143-2E4B-493F-BE4B-8D2045FDBF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96439" y="181033"/>
            <a:ext cx="571215" cy="615155"/>
          </a:xfrm>
          <a:prstGeom prst="rect">
            <a:avLst/>
          </a:prstGeom>
        </p:spPr>
      </p:pic>
      <p:pic>
        <p:nvPicPr>
          <p:cNvPr id="9" name="図 8">
            <a:extLst>
              <a:ext uri="{FF2B5EF4-FFF2-40B4-BE49-F238E27FC236}">
                <a16:creationId xmlns:a16="http://schemas.microsoft.com/office/drawing/2014/main" id="{A7573778-EEAF-4EE5-8633-D02CBD3298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9768" y="977219"/>
            <a:ext cx="1924557" cy="175759"/>
          </a:xfrm>
          <a:prstGeom prst="rect">
            <a:avLst/>
          </a:prstGeom>
        </p:spPr>
      </p:pic>
      <p:sp>
        <p:nvSpPr>
          <p:cNvPr id="10" name="正方形/長方形 9">
            <a:extLst>
              <a:ext uri="{FF2B5EF4-FFF2-40B4-BE49-F238E27FC236}">
                <a16:creationId xmlns:a16="http://schemas.microsoft.com/office/drawing/2014/main" id="{B2F6EB67-0C87-46C7-8FF2-0DCC669EFF8F}"/>
              </a:ext>
            </a:extLst>
          </p:cNvPr>
          <p:cNvSpPr/>
          <p:nvPr/>
        </p:nvSpPr>
        <p:spPr>
          <a:xfrm>
            <a:off x="109305" y="1273171"/>
            <a:ext cx="4745482" cy="400110"/>
          </a:xfrm>
          <a:prstGeom prst="rect">
            <a:avLst/>
          </a:prstGeom>
        </p:spPr>
        <p:txBody>
          <a:bodyPr wrap="square">
            <a:spAutoFit/>
          </a:bodyPr>
          <a:lstStyle/>
          <a:p>
            <a:pPr algn="ctr">
              <a:lnSpc>
                <a:spcPct val="150000"/>
              </a:lnSpc>
            </a:pPr>
            <a:r>
              <a:rPr lang="ja-JP" altLang="en-US" sz="700" b="1" dirty="0">
                <a:solidFill>
                  <a:schemeClr val="bg1"/>
                </a:solidFill>
                <a:latin typeface="游ゴシック" panose="020B0400000000000000" pitchFamily="50" charset="-128"/>
                <a:ea typeface="游ゴシック" panose="020B0400000000000000" pitchFamily="50" charset="-128"/>
              </a:rPr>
              <a:t>人生初の新潟県。指輪を作りに行こうと考え早１年</a:t>
            </a:r>
            <a:r>
              <a:rPr lang="en-US" altLang="ja-JP" sz="700" b="1" dirty="0">
                <a:solidFill>
                  <a:schemeClr val="bg1"/>
                </a:solidFill>
                <a:latin typeface="游ゴシック" panose="020B0400000000000000" pitchFamily="50" charset="-128"/>
                <a:ea typeface="游ゴシック" panose="020B0400000000000000" pitchFamily="50" charset="-128"/>
              </a:rPr>
              <a:t>…</a:t>
            </a:r>
          </a:p>
          <a:p>
            <a:pPr algn="ctr">
              <a:lnSpc>
                <a:spcPct val="150000"/>
              </a:lnSpc>
            </a:pPr>
            <a:r>
              <a:rPr lang="ja-JP" altLang="en-US" sz="700" b="1" dirty="0">
                <a:solidFill>
                  <a:schemeClr val="bg1"/>
                </a:solidFill>
                <a:latin typeface="游ゴシック" panose="020B0400000000000000" pitchFamily="50" charset="-128"/>
                <a:ea typeface="游ゴシック" panose="020B0400000000000000" pitchFamily="50" charset="-128"/>
              </a:rPr>
              <a:t>その旅が今始まるッ！！！</a:t>
            </a:r>
          </a:p>
        </p:txBody>
      </p:sp>
      <p:sp>
        <p:nvSpPr>
          <p:cNvPr id="12" name="正方形/長方形 11">
            <a:extLst>
              <a:ext uri="{FF2B5EF4-FFF2-40B4-BE49-F238E27FC236}">
                <a16:creationId xmlns:a16="http://schemas.microsoft.com/office/drawing/2014/main" id="{0AB32488-7EC6-4646-9345-D0C982FF334F}"/>
              </a:ext>
            </a:extLst>
          </p:cNvPr>
          <p:cNvSpPr/>
          <p:nvPr/>
        </p:nvSpPr>
        <p:spPr>
          <a:xfrm>
            <a:off x="306679" y="2018926"/>
            <a:ext cx="4353668" cy="246221"/>
          </a:xfrm>
          <a:prstGeom prst="rect">
            <a:avLst/>
          </a:prstGeom>
        </p:spPr>
        <p:txBody>
          <a:bodyPr wrap="square">
            <a:spAutoFit/>
          </a:bodyPr>
          <a:lstStyle/>
          <a:p>
            <a:pPr algn="ctr"/>
            <a:r>
              <a:rPr lang="en-US" altLang="ja-JP" sz="1000" b="1" dirty="0">
                <a:solidFill>
                  <a:srgbClr val="1882A6"/>
                </a:solidFill>
                <a:latin typeface="游ゴシック" panose="020B0400000000000000" pitchFamily="50" charset="-128"/>
                <a:ea typeface="游ゴシック" panose="020B0400000000000000" pitchFamily="50" charset="-128"/>
              </a:rPr>
              <a:t>【</a:t>
            </a:r>
            <a:r>
              <a:rPr lang="ja-JP" altLang="en-US" sz="1000" b="1" dirty="0">
                <a:solidFill>
                  <a:srgbClr val="1882A6"/>
                </a:solidFill>
                <a:latin typeface="游ゴシック" panose="020B0400000000000000" pitchFamily="50" charset="-128"/>
                <a:ea typeface="游ゴシック" panose="020B0400000000000000" pitchFamily="50" charset="-128"/>
              </a:rPr>
              <a:t>過去最大規模</a:t>
            </a:r>
            <a:r>
              <a:rPr lang="en-US" altLang="ja-JP" sz="1000" b="1" dirty="0">
                <a:solidFill>
                  <a:srgbClr val="1882A6"/>
                </a:solidFill>
                <a:latin typeface="游ゴシック" panose="020B0400000000000000" pitchFamily="50" charset="-128"/>
                <a:ea typeface="游ゴシック" panose="020B0400000000000000" pitchFamily="50" charset="-128"/>
              </a:rPr>
              <a:t>】</a:t>
            </a:r>
            <a:r>
              <a:rPr lang="ja-JP" altLang="en-US" sz="1000" b="1" dirty="0">
                <a:solidFill>
                  <a:srgbClr val="1882A6"/>
                </a:solidFill>
                <a:latin typeface="游ゴシック" panose="020B0400000000000000" pitchFamily="50" charset="-128"/>
                <a:ea typeface="游ゴシック" panose="020B0400000000000000" pitchFamily="50" charset="-128"/>
              </a:rPr>
              <a:t>海！金！指輪！大お旅行時代</a:t>
            </a:r>
          </a:p>
        </p:txBody>
      </p:sp>
      <p:sp>
        <p:nvSpPr>
          <p:cNvPr id="25" name="テキスト ボックス 24">
            <a:extLst>
              <a:ext uri="{FF2B5EF4-FFF2-40B4-BE49-F238E27FC236}">
                <a16:creationId xmlns:a16="http://schemas.microsoft.com/office/drawing/2014/main" id="{40B38B48-BF97-4D54-9031-D54480E917C6}"/>
              </a:ext>
            </a:extLst>
          </p:cNvPr>
          <p:cNvSpPr txBox="1"/>
          <p:nvPr/>
        </p:nvSpPr>
        <p:spPr>
          <a:xfrm>
            <a:off x="624840" y="4766905"/>
            <a:ext cx="3841990" cy="771878"/>
          </a:xfrm>
          <a:prstGeom prst="rect">
            <a:avLst/>
          </a:prstGeom>
          <a:noFill/>
        </p:spPr>
        <p:txBody>
          <a:bodyPr wrap="square" rtlCol="0">
            <a:spAutoFit/>
          </a:bodyPr>
          <a:lstStyle/>
          <a:p>
            <a:pPr>
              <a:lnSpc>
                <a:spcPct val="150000"/>
              </a:lnSpc>
            </a:pPr>
            <a:r>
              <a:rPr kumimoji="1" lang="ja-JP" altLang="en-US" sz="600" dirty="0">
                <a:solidFill>
                  <a:srgbClr val="5A5757"/>
                </a:solidFill>
                <a:latin typeface="游ゴシック" panose="020B0400000000000000" pitchFamily="50" charset="-128"/>
                <a:ea typeface="游ゴシック" panose="020B0400000000000000" pitchFamily="50" charset="-128"/>
              </a:rPr>
              <a:t>● 佐渡で金を手に入れる！</a:t>
            </a:r>
            <a:br>
              <a:rPr kumimoji="1" lang="en-US" altLang="ja-JP" sz="600" dirty="0">
                <a:solidFill>
                  <a:srgbClr val="5A5757"/>
                </a:solidFill>
                <a:latin typeface="游ゴシック" panose="020B0400000000000000" pitchFamily="50" charset="-128"/>
                <a:ea typeface="游ゴシック" panose="020B0400000000000000" pitchFamily="50" charset="-128"/>
              </a:rPr>
            </a:br>
            <a:r>
              <a:rPr kumimoji="1" lang="ja-JP" altLang="en-US" sz="600" dirty="0">
                <a:solidFill>
                  <a:srgbClr val="5A5757"/>
                </a:solidFill>
                <a:latin typeface="游ゴシック" panose="020B0400000000000000" pitchFamily="50" charset="-128"/>
                <a:ea typeface="游ゴシック" panose="020B0400000000000000" pitchFamily="50" charset="-128"/>
              </a:rPr>
              <a:t>● 大規模なフェリーとジェットフォイルを楽しむ！</a:t>
            </a:r>
          </a:p>
          <a:p>
            <a:pPr>
              <a:lnSpc>
                <a:spcPct val="150000"/>
              </a:lnSpc>
            </a:pPr>
            <a:r>
              <a:rPr kumimoji="1" lang="ja-JP" altLang="en-US" sz="600" dirty="0">
                <a:solidFill>
                  <a:srgbClr val="5A5757"/>
                </a:solidFill>
                <a:latin typeface="游ゴシック" panose="020B0400000000000000" pitchFamily="50" charset="-128"/>
                <a:ea typeface="游ゴシック" panose="020B0400000000000000" pitchFamily="50" charset="-128"/>
              </a:rPr>
              <a:t>● 冬の幸を食べ尽くす！</a:t>
            </a:r>
          </a:p>
          <a:p>
            <a:pPr>
              <a:lnSpc>
                <a:spcPct val="150000"/>
              </a:lnSpc>
            </a:pPr>
            <a:r>
              <a:rPr kumimoji="1" lang="ja-JP" altLang="en-US" sz="600" dirty="0">
                <a:solidFill>
                  <a:srgbClr val="5A5757"/>
                </a:solidFill>
                <a:latin typeface="游ゴシック" panose="020B0400000000000000" pitchFamily="50" charset="-128"/>
                <a:ea typeface="游ゴシック" panose="020B0400000000000000" pitchFamily="50" charset="-128"/>
              </a:rPr>
              <a:t>● 高級旅館で非日常を体験！温泉でぽっかぽか！</a:t>
            </a:r>
            <a:endParaRPr kumimoji="1" lang="en-US" altLang="ja-JP" sz="6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600" dirty="0">
                <a:solidFill>
                  <a:srgbClr val="5A5757"/>
                </a:solidFill>
                <a:latin typeface="游ゴシック" panose="020B0400000000000000" pitchFamily="50" charset="-128"/>
                <a:ea typeface="游ゴシック" panose="020B0400000000000000" pitchFamily="50" charset="-128"/>
              </a:rPr>
              <a:t>● 指輪の見積もりをする！購入は要検討です。</a:t>
            </a:r>
          </a:p>
        </p:txBody>
      </p:sp>
      <p:sp>
        <p:nvSpPr>
          <p:cNvPr id="66" name="AutoShape 20">
            <a:extLst>
              <a:ext uri="{FF2B5EF4-FFF2-40B4-BE49-F238E27FC236}">
                <a16:creationId xmlns:a16="http://schemas.microsoft.com/office/drawing/2014/main" id="{8DF5A807-A305-49EE-90E2-8658AB362CAB}"/>
              </a:ext>
            </a:extLst>
          </p:cNvPr>
          <p:cNvSpPr>
            <a:spLocks noChangeAspect="1" noChangeArrowheads="1" noTextEdit="1"/>
          </p:cNvSpPr>
          <p:nvPr/>
        </p:nvSpPr>
        <p:spPr bwMode="auto">
          <a:xfrm>
            <a:off x="473168" y="4527984"/>
            <a:ext cx="4021137"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68" name="Freeform 23">
            <a:extLst>
              <a:ext uri="{FF2B5EF4-FFF2-40B4-BE49-F238E27FC236}">
                <a16:creationId xmlns:a16="http://schemas.microsoft.com/office/drawing/2014/main" id="{3F51382F-AC24-4C0B-A7E4-CD6A412B4E69}"/>
              </a:ext>
            </a:extLst>
          </p:cNvPr>
          <p:cNvSpPr>
            <a:spLocks/>
          </p:cNvSpPr>
          <p:nvPr/>
        </p:nvSpPr>
        <p:spPr bwMode="auto">
          <a:xfrm>
            <a:off x="2033680" y="4564497"/>
            <a:ext cx="908050" cy="125413"/>
          </a:xfrm>
          <a:custGeom>
            <a:avLst/>
            <a:gdLst>
              <a:gd name="T0" fmla="*/ 1502 w 1502"/>
              <a:gd name="T1" fmla="*/ 200 h 200"/>
              <a:gd name="T2" fmla="*/ 1502 w 1502"/>
              <a:gd name="T3" fmla="*/ 200 h 200"/>
              <a:gd name="T4" fmla="*/ 0 w 1502"/>
              <a:gd name="T5" fmla="*/ 200 h 200"/>
              <a:gd name="T6" fmla="*/ 0 w 1502"/>
              <a:gd name="T7" fmla="*/ 0 h 200"/>
              <a:gd name="T8" fmla="*/ 1502 w 1502"/>
              <a:gd name="T9" fmla="*/ 0 h 200"/>
              <a:gd name="T10" fmla="*/ 1502 w 1502"/>
              <a:gd name="T11" fmla="*/ 200 h 200"/>
            </a:gdLst>
            <a:ahLst/>
            <a:cxnLst>
              <a:cxn ang="0">
                <a:pos x="T0" y="T1"/>
              </a:cxn>
              <a:cxn ang="0">
                <a:pos x="T2" y="T3"/>
              </a:cxn>
              <a:cxn ang="0">
                <a:pos x="T4" y="T5"/>
              </a:cxn>
              <a:cxn ang="0">
                <a:pos x="T6" y="T7"/>
              </a:cxn>
              <a:cxn ang="0">
                <a:pos x="T8" y="T9"/>
              </a:cxn>
              <a:cxn ang="0">
                <a:pos x="T10" y="T11"/>
              </a:cxn>
            </a:cxnLst>
            <a:rect l="0" t="0" r="r" b="b"/>
            <a:pathLst>
              <a:path w="1502" h="200">
                <a:moveTo>
                  <a:pt x="1502" y="200"/>
                </a:moveTo>
                <a:lnTo>
                  <a:pt x="1502" y="200"/>
                </a:lnTo>
                <a:lnTo>
                  <a:pt x="0" y="200"/>
                </a:lnTo>
                <a:lnTo>
                  <a:pt x="0" y="0"/>
                </a:lnTo>
                <a:lnTo>
                  <a:pt x="1502" y="0"/>
                </a:lnTo>
                <a:lnTo>
                  <a:pt x="1502" y="20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nvGrpSpPr>
          <p:cNvPr id="80" name="グループ化 79">
            <a:extLst>
              <a:ext uri="{FF2B5EF4-FFF2-40B4-BE49-F238E27FC236}">
                <a16:creationId xmlns:a16="http://schemas.microsoft.com/office/drawing/2014/main" id="{F863A35F-0693-4A80-9D60-F4932C6768C9}"/>
              </a:ext>
            </a:extLst>
          </p:cNvPr>
          <p:cNvGrpSpPr/>
          <p:nvPr/>
        </p:nvGrpSpPr>
        <p:grpSpPr>
          <a:xfrm>
            <a:off x="2788213" y="4526396"/>
            <a:ext cx="111125" cy="163514"/>
            <a:chOff x="2830513" y="5094287"/>
            <a:chExt cx="111125" cy="163514"/>
          </a:xfrm>
        </p:grpSpPr>
        <p:sp>
          <p:nvSpPr>
            <p:cNvPr id="69" name="Freeform 24">
              <a:extLst>
                <a:ext uri="{FF2B5EF4-FFF2-40B4-BE49-F238E27FC236}">
                  <a16:creationId xmlns:a16="http://schemas.microsoft.com/office/drawing/2014/main" id="{22E26CE4-92D9-4D79-8CAE-C83A5C47A533}"/>
                </a:ext>
              </a:extLst>
            </p:cNvPr>
            <p:cNvSpPr>
              <a:spLocks noEditPoints="1"/>
            </p:cNvSpPr>
            <p:nvPr/>
          </p:nvSpPr>
          <p:spPr bwMode="auto">
            <a:xfrm>
              <a:off x="2830513" y="5122863"/>
              <a:ext cx="111125" cy="134938"/>
            </a:xfrm>
            <a:custGeom>
              <a:avLst/>
              <a:gdLst>
                <a:gd name="T0" fmla="*/ 71 w 185"/>
                <a:gd name="T1" fmla="*/ 165 h 213"/>
                <a:gd name="T2" fmla="*/ 89 w 185"/>
                <a:gd name="T3" fmla="*/ 143 h 213"/>
                <a:gd name="T4" fmla="*/ 81 w 185"/>
                <a:gd name="T5" fmla="*/ 143 h 213"/>
                <a:gd name="T6" fmla="*/ 56 w 185"/>
                <a:gd name="T7" fmla="*/ 151 h 213"/>
                <a:gd name="T8" fmla="*/ 25 w 185"/>
                <a:gd name="T9" fmla="*/ 61 h 213"/>
                <a:gd name="T10" fmla="*/ 33 w 185"/>
                <a:gd name="T11" fmla="*/ 51 h 213"/>
                <a:gd name="T12" fmla="*/ 62 w 185"/>
                <a:gd name="T13" fmla="*/ 93 h 213"/>
                <a:gd name="T14" fmla="*/ 71 w 185"/>
                <a:gd name="T15" fmla="*/ 91 h 213"/>
                <a:gd name="T16" fmla="*/ 96 w 185"/>
                <a:gd name="T17" fmla="*/ 68 h 213"/>
                <a:gd name="T18" fmla="*/ 165 w 185"/>
                <a:gd name="T19" fmla="*/ 11 h 213"/>
                <a:gd name="T20" fmla="*/ 165 w 185"/>
                <a:gd name="T21" fmla="*/ 24 h 213"/>
                <a:gd name="T22" fmla="*/ 109 w 185"/>
                <a:gd name="T23" fmla="*/ 81 h 213"/>
                <a:gd name="T24" fmla="*/ 121 w 185"/>
                <a:gd name="T25" fmla="*/ 110 h 213"/>
                <a:gd name="T26" fmla="*/ 128 w 185"/>
                <a:gd name="T27" fmla="*/ 124 h 213"/>
                <a:gd name="T28" fmla="*/ 135 w 185"/>
                <a:gd name="T29" fmla="*/ 136 h 213"/>
                <a:gd name="T30" fmla="*/ 148 w 185"/>
                <a:gd name="T31" fmla="*/ 153 h 213"/>
                <a:gd name="T32" fmla="*/ 71 w 185"/>
                <a:gd name="T33" fmla="*/ 165 h 213"/>
                <a:gd name="T34" fmla="*/ 66 w 185"/>
                <a:gd name="T35" fmla="*/ 204 h 213"/>
                <a:gd name="T36" fmla="*/ 13 w 185"/>
                <a:gd name="T37" fmla="*/ 151 h 213"/>
                <a:gd name="T38" fmla="*/ 54 w 185"/>
                <a:gd name="T39" fmla="*/ 162 h 213"/>
                <a:gd name="T40" fmla="*/ 66 w 185"/>
                <a:gd name="T41" fmla="*/ 204 h 213"/>
                <a:gd name="T42" fmla="*/ 148 w 185"/>
                <a:gd name="T43" fmla="*/ 66 h 213"/>
                <a:gd name="T44" fmla="*/ 148 w 185"/>
                <a:gd name="T45" fmla="*/ 79 h 213"/>
                <a:gd name="T46" fmla="*/ 128 w 185"/>
                <a:gd name="T47" fmla="*/ 99 h 213"/>
                <a:gd name="T48" fmla="*/ 115 w 185"/>
                <a:gd name="T49" fmla="*/ 87 h 213"/>
                <a:gd name="T50" fmla="*/ 148 w 185"/>
                <a:gd name="T51" fmla="*/ 66 h 213"/>
                <a:gd name="T52" fmla="*/ 161 w 185"/>
                <a:gd name="T53" fmla="*/ 103 h 213"/>
                <a:gd name="T54" fmla="*/ 134 w 185"/>
                <a:gd name="T55" fmla="*/ 118 h 213"/>
                <a:gd name="T56" fmla="*/ 148 w 185"/>
                <a:gd name="T57" fmla="*/ 90 h 213"/>
                <a:gd name="T58" fmla="*/ 161 w 185"/>
                <a:gd name="T59" fmla="*/ 103 h 213"/>
                <a:gd name="T60" fmla="*/ 176 w 185"/>
                <a:gd name="T61" fmla="*/ 121 h 213"/>
                <a:gd name="T62" fmla="*/ 159 w 185"/>
                <a:gd name="T63" fmla="*/ 143 h 213"/>
                <a:gd name="T64" fmla="*/ 144 w 185"/>
                <a:gd name="T65" fmla="*/ 136 h 213"/>
                <a:gd name="T66" fmla="*/ 161 w 185"/>
                <a:gd name="T67" fmla="*/ 115 h 213"/>
                <a:gd name="T68" fmla="*/ 174 w 185"/>
                <a:gd name="T69" fmla="*/ 115 h 213"/>
                <a:gd name="T70" fmla="*/ 185 w 185"/>
                <a:gd name="T71" fmla="*/ 121 h 213"/>
                <a:gd name="T72" fmla="*/ 180 w 185"/>
                <a:gd name="T73" fmla="*/ 109 h 213"/>
                <a:gd name="T74" fmla="*/ 167 w 185"/>
                <a:gd name="T75" fmla="*/ 84 h 213"/>
                <a:gd name="T76" fmla="*/ 159 w 185"/>
                <a:gd name="T77" fmla="*/ 73 h 213"/>
                <a:gd name="T78" fmla="*/ 146 w 185"/>
                <a:gd name="T79" fmla="*/ 56 h 213"/>
                <a:gd name="T80" fmla="*/ 177 w 185"/>
                <a:gd name="T81" fmla="*/ 18 h 213"/>
                <a:gd name="T82" fmla="*/ 159 w 185"/>
                <a:gd name="T83" fmla="*/ 0 h 213"/>
                <a:gd name="T84" fmla="*/ 90 w 185"/>
                <a:gd name="T85" fmla="*/ 62 h 213"/>
                <a:gd name="T86" fmla="*/ 49 w 185"/>
                <a:gd name="T87" fmla="*/ 48 h 213"/>
                <a:gd name="T88" fmla="*/ 17 w 185"/>
                <a:gd name="T89" fmla="*/ 54 h 213"/>
                <a:gd name="T90" fmla="*/ 34 w 185"/>
                <a:gd name="T91" fmla="*/ 112 h 213"/>
                <a:gd name="T92" fmla="*/ 34 w 185"/>
                <a:gd name="T93" fmla="*/ 112 h 213"/>
                <a:gd name="T94" fmla="*/ 34 w 185"/>
                <a:gd name="T95" fmla="*/ 117 h 213"/>
                <a:gd name="T96" fmla="*/ 5 w 185"/>
                <a:gd name="T97" fmla="*/ 148 h 213"/>
                <a:gd name="T98" fmla="*/ 65 w 185"/>
                <a:gd name="T99" fmla="*/ 213 h 213"/>
                <a:gd name="T100" fmla="*/ 71 w 185"/>
                <a:gd name="T101" fmla="*/ 211 h 213"/>
                <a:gd name="T102" fmla="*/ 100 w 185"/>
                <a:gd name="T103" fmla="*/ 182 h 213"/>
                <a:gd name="T104" fmla="*/ 151 w 185"/>
                <a:gd name="T105" fmla="*/ 162 h 213"/>
                <a:gd name="T106" fmla="*/ 176 w 185"/>
                <a:gd name="T107" fmla="*/ 137 h 213"/>
                <a:gd name="T108" fmla="*/ 185 w 185"/>
                <a:gd name="T109" fmla="*/ 1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5" h="213">
                  <a:moveTo>
                    <a:pt x="71" y="165"/>
                  </a:moveTo>
                  <a:lnTo>
                    <a:pt x="71" y="165"/>
                  </a:lnTo>
                  <a:cubicBezTo>
                    <a:pt x="73" y="164"/>
                    <a:pt x="75" y="164"/>
                    <a:pt x="77" y="163"/>
                  </a:cubicBezTo>
                  <a:cubicBezTo>
                    <a:pt x="85" y="160"/>
                    <a:pt x="89" y="152"/>
                    <a:pt x="89" y="143"/>
                  </a:cubicBezTo>
                  <a:cubicBezTo>
                    <a:pt x="89" y="140"/>
                    <a:pt x="87" y="138"/>
                    <a:pt x="85" y="138"/>
                  </a:cubicBezTo>
                  <a:cubicBezTo>
                    <a:pt x="83" y="138"/>
                    <a:pt x="81" y="140"/>
                    <a:pt x="81" y="143"/>
                  </a:cubicBezTo>
                  <a:cubicBezTo>
                    <a:pt x="81" y="149"/>
                    <a:pt x="78" y="153"/>
                    <a:pt x="74" y="155"/>
                  </a:cubicBezTo>
                  <a:cubicBezTo>
                    <a:pt x="68" y="157"/>
                    <a:pt x="61" y="156"/>
                    <a:pt x="56" y="151"/>
                  </a:cubicBezTo>
                  <a:cubicBezTo>
                    <a:pt x="47" y="140"/>
                    <a:pt x="42" y="126"/>
                    <a:pt x="43" y="112"/>
                  </a:cubicBezTo>
                  <a:cubicBezTo>
                    <a:pt x="44" y="89"/>
                    <a:pt x="31" y="69"/>
                    <a:pt x="25" y="61"/>
                  </a:cubicBezTo>
                  <a:cubicBezTo>
                    <a:pt x="24" y="60"/>
                    <a:pt x="24" y="58"/>
                    <a:pt x="25" y="57"/>
                  </a:cubicBezTo>
                  <a:cubicBezTo>
                    <a:pt x="26" y="54"/>
                    <a:pt x="29" y="52"/>
                    <a:pt x="33" y="51"/>
                  </a:cubicBezTo>
                  <a:cubicBezTo>
                    <a:pt x="36" y="50"/>
                    <a:pt x="40" y="51"/>
                    <a:pt x="42" y="54"/>
                  </a:cubicBezTo>
                  <a:cubicBezTo>
                    <a:pt x="55" y="67"/>
                    <a:pt x="60" y="81"/>
                    <a:pt x="62" y="93"/>
                  </a:cubicBezTo>
                  <a:cubicBezTo>
                    <a:pt x="63" y="95"/>
                    <a:pt x="65" y="96"/>
                    <a:pt x="67" y="96"/>
                  </a:cubicBezTo>
                  <a:cubicBezTo>
                    <a:pt x="70" y="95"/>
                    <a:pt x="71" y="93"/>
                    <a:pt x="71" y="91"/>
                  </a:cubicBezTo>
                  <a:cubicBezTo>
                    <a:pt x="70" y="87"/>
                    <a:pt x="69" y="84"/>
                    <a:pt x="68" y="81"/>
                  </a:cubicBezTo>
                  <a:cubicBezTo>
                    <a:pt x="78" y="81"/>
                    <a:pt x="89" y="75"/>
                    <a:pt x="96" y="68"/>
                  </a:cubicBezTo>
                  <a:lnTo>
                    <a:pt x="153" y="11"/>
                  </a:lnTo>
                  <a:cubicBezTo>
                    <a:pt x="156" y="8"/>
                    <a:pt x="162" y="8"/>
                    <a:pt x="165" y="11"/>
                  </a:cubicBezTo>
                  <a:cubicBezTo>
                    <a:pt x="167" y="13"/>
                    <a:pt x="168" y="15"/>
                    <a:pt x="168" y="18"/>
                  </a:cubicBezTo>
                  <a:cubicBezTo>
                    <a:pt x="168" y="20"/>
                    <a:pt x="167" y="22"/>
                    <a:pt x="165" y="24"/>
                  </a:cubicBezTo>
                  <a:lnTo>
                    <a:pt x="129" y="60"/>
                  </a:lnTo>
                  <a:lnTo>
                    <a:pt x="109" y="81"/>
                  </a:lnTo>
                  <a:cubicBezTo>
                    <a:pt x="102" y="87"/>
                    <a:pt x="102" y="98"/>
                    <a:pt x="109" y="105"/>
                  </a:cubicBezTo>
                  <a:cubicBezTo>
                    <a:pt x="112" y="109"/>
                    <a:pt x="117" y="110"/>
                    <a:pt x="121" y="110"/>
                  </a:cubicBezTo>
                  <a:cubicBezTo>
                    <a:pt x="122" y="110"/>
                    <a:pt x="122" y="110"/>
                    <a:pt x="123" y="110"/>
                  </a:cubicBezTo>
                  <a:cubicBezTo>
                    <a:pt x="122" y="115"/>
                    <a:pt x="124" y="120"/>
                    <a:pt x="128" y="124"/>
                  </a:cubicBezTo>
                  <a:cubicBezTo>
                    <a:pt x="130" y="126"/>
                    <a:pt x="133" y="128"/>
                    <a:pt x="137" y="129"/>
                  </a:cubicBezTo>
                  <a:cubicBezTo>
                    <a:pt x="136" y="131"/>
                    <a:pt x="135" y="134"/>
                    <a:pt x="135" y="136"/>
                  </a:cubicBezTo>
                  <a:cubicBezTo>
                    <a:pt x="135" y="141"/>
                    <a:pt x="137" y="145"/>
                    <a:pt x="140" y="149"/>
                  </a:cubicBezTo>
                  <a:cubicBezTo>
                    <a:pt x="142" y="151"/>
                    <a:pt x="145" y="152"/>
                    <a:pt x="148" y="153"/>
                  </a:cubicBezTo>
                  <a:lnTo>
                    <a:pt x="145" y="156"/>
                  </a:lnTo>
                  <a:cubicBezTo>
                    <a:pt x="125" y="176"/>
                    <a:pt x="94" y="179"/>
                    <a:pt x="71" y="165"/>
                  </a:cubicBezTo>
                  <a:close/>
                  <a:moveTo>
                    <a:pt x="66" y="204"/>
                  </a:moveTo>
                  <a:lnTo>
                    <a:pt x="66" y="204"/>
                  </a:lnTo>
                  <a:cubicBezTo>
                    <a:pt x="63" y="204"/>
                    <a:pt x="49" y="204"/>
                    <a:pt x="31" y="186"/>
                  </a:cubicBezTo>
                  <a:cubicBezTo>
                    <a:pt x="13" y="167"/>
                    <a:pt x="12" y="154"/>
                    <a:pt x="13" y="151"/>
                  </a:cubicBezTo>
                  <a:lnTo>
                    <a:pt x="36" y="128"/>
                  </a:lnTo>
                  <a:cubicBezTo>
                    <a:pt x="38" y="141"/>
                    <a:pt x="45" y="153"/>
                    <a:pt x="54" y="162"/>
                  </a:cubicBezTo>
                  <a:cubicBezTo>
                    <a:pt x="64" y="172"/>
                    <a:pt x="76" y="178"/>
                    <a:pt x="89" y="181"/>
                  </a:cubicBezTo>
                  <a:lnTo>
                    <a:pt x="66" y="204"/>
                  </a:lnTo>
                  <a:close/>
                  <a:moveTo>
                    <a:pt x="148" y="66"/>
                  </a:moveTo>
                  <a:lnTo>
                    <a:pt x="148" y="66"/>
                  </a:lnTo>
                  <a:cubicBezTo>
                    <a:pt x="149" y="68"/>
                    <a:pt x="150" y="70"/>
                    <a:pt x="150" y="73"/>
                  </a:cubicBezTo>
                  <a:cubicBezTo>
                    <a:pt x="150" y="75"/>
                    <a:pt x="149" y="77"/>
                    <a:pt x="148" y="79"/>
                  </a:cubicBezTo>
                  <a:lnTo>
                    <a:pt x="142" y="84"/>
                  </a:lnTo>
                  <a:lnTo>
                    <a:pt x="128" y="99"/>
                  </a:lnTo>
                  <a:cubicBezTo>
                    <a:pt x="124" y="103"/>
                    <a:pt x="118" y="103"/>
                    <a:pt x="115" y="99"/>
                  </a:cubicBezTo>
                  <a:cubicBezTo>
                    <a:pt x="111" y="96"/>
                    <a:pt x="111" y="90"/>
                    <a:pt x="115" y="87"/>
                  </a:cubicBezTo>
                  <a:lnTo>
                    <a:pt x="135" y="66"/>
                  </a:lnTo>
                  <a:cubicBezTo>
                    <a:pt x="138" y="63"/>
                    <a:pt x="144" y="63"/>
                    <a:pt x="148" y="66"/>
                  </a:cubicBezTo>
                  <a:close/>
                  <a:moveTo>
                    <a:pt x="161" y="103"/>
                  </a:moveTo>
                  <a:lnTo>
                    <a:pt x="161" y="103"/>
                  </a:lnTo>
                  <a:lnTo>
                    <a:pt x="146" y="118"/>
                  </a:lnTo>
                  <a:cubicBezTo>
                    <a:pt x="143" y="121"/>
                    <a:pt x="137" y="121"/>
                    <a:pt x="134" y="118"/>
                  </a:cubicBezTo>
                  <a:cubicBezTo>
                    <a:pt x="130" y="114"/>
                    <a:pt x="130" y="109"/>
                    <a:pt x="134" y="105"/>
                  </a:cubicBezTo>
                  <a:lnTo>
                    <a:pt x="148" y="90"/>
                  </a:lnTo>
                  <a:cubicBezTo>
                    <a:pt x="152" y="87"/>
                    <a:pt x="158" y="87"/>
                    <a:pt x="161" y="90"/>
                  </a:cubicBezTo>
                  <a:cubicBezTo>
                    <a:pt x="165" y="94"/>
                    <a:pt x="165" y="100"/>
                    <a:pt x="161" y="103"/>
                  </a:cubicBezTo>
                  <a:close/>
                  <a:moveTo>
                    <a:pt x="176" y="121"/>
                  </a:moveTo>
                  <a:lnTo>
                    <a:pt x="176" y="121"/>
                  </a:lnTo>
                  <a:cubicBezTo>
                    <a:pt x="176" y="124"/>
                    <a:pt x="175" y="126"/>
                    <a:pt x="174" y="128"/>
                  </a:cubicBezTo>
                  <a:lnTo>
                    <a:pt x="159" y="143"/>
                  </a:lnTo>
                  <a:cubicBezTo>
                    <a:pt x="155" y="146"/>
                    <a:pt x="150" y="146"/>
                    <a:pt x="146" y="143"/>
                  </a:cubicBezTo>
                  <a:cubicBezTo>
                    <a:pt x="144" y="141"/>
                    <a:pt x="144" y="139"/>
                    <a:pt x="144" y="136"/>
                  </a:cubicBezTo>
                  <a:cubicBezTo>
                    <a:pt x="144" y="134"/>
                    <a:pt x="144" y="132"/>
                    <a:pt x="146" y="130"/>
                  </a:cubicBezTo>
                  <a:lnTo>
                    <a:pt x="161" y="115"/>
                  </a:lnTo>
                  <a:cubicBezTo>
                    <a:pt x="163" y="113"/>
                    <a:pt x="165" y="112"/>
                    <a:pt x="167" y="112"/>
                  </a:cubicBezTo>
                  <a:cubicBezTo>
                    <a:pt x="170" y="112"/>
                    <a:pt x="172" y="113"/>
                    <a:pt x="174" y="115"/>
                  </a:cubicBezTo>
                  <a:cubicBezTo>
                    <a:pt x="175" y="117"/>
                    <a:pt x="176" y="119"/>
                    <a:pt x="176" y="121"/>
                  </a:cubicBezTo>
                  <a:close/>
                  <a:moveTo>
                    <a:pt x="185" y="121"/>
                  </a:moveTo>
                  <a:lnTo>
                    <a:pt x="185" y="121"/>
                  </a:lnTo>
                  <a:cubicBezTo>
                    <a:pt x="185" y="117"/>
                    <a:pt x="183" y="112"/>
                    <a:pt x="180" y="109"/>
                  </a:cubicBezTo>
                  <a:cubicBezTo>
                    <a:pt x="177" y="106"/>
                    <a:pt x="174" y="105"/>
                    <a:pt x="170" y="104"/>
                  </a:cubicBezTo>
                  <a:cubicBezTo>
                    <a:pt x="174" y="98"/>
                    <a:pt x="173" y="90"/>
                    <a:pt x="167" y="84"/>
                  </a:cubicBezTo>
                  <a:cubicBezTo>
                    <a:pt x="164" y="82"/>
                    <a:pt x="161" y="80"/>
                    <a:pt x="157" y="79"/>
                  </a:cubicBezTo>
                  <a:cubicBezTo>
                    <a:pt x="158" y="77"/>
                    <a:pt x="159" y="75"/>
                    <a:pt x="159" y="73"/>
                  </a:cubicBezTo>
                  <a:cubicBezTo>
                    <a:pt x="159" y="68"/>
                    <a:pt x="157" y="64"/>
                    <a:pt x="154" y="60"/>
                  </a:cubicBezTo>
                  <a:cubicBezTo>
                    <a:pt x="151" y="58"/>
                    <a:pt x="149" y="57"/>
                    <a:pt x="146" y="56"/>
                  </a:cubicBezTo>
                  <a:lnTo>
                    <a:pt x="171" y="30"/>
                  </a:lnTo>
                  <a:cubicBezTo>
                    <a:pt x="175" y="27"/>
                    <a:pt x="177" y="22"/>
                    <a:pt x="177" y="18"/>
                  </a:cubicBezTo>
                  <a:cubicBezTo>
                    <a:pt x="177" y="13"/>
                    <a:pt x="175" y="9"/>
                    <a:pt x="171" y="5"/>
                  </a:cubicBezTo>
                  <a:cubicBezTo>
                    <a:pt x="168" y="2"/>
                    <a:pt x="164" y="0"/>
                    <a:pt x="159" y="0"/>
                  </a:cubicBezTo>
                  <a:cubicBezTo>
                    <a:pt x="154" y="0"/>
                    <a:pt x="150" y="2"/>
                    <a:pt x="147" y="5"/>
                  </a:cubicBezTo>
                  <a:lnTo>
                    <a:pt x="90" y="62"/>
                  </a:lnTo>
                  <a:cubicBezTo>
                    <a:pt x="83" y="69"/>
                    <a:pt x="71" y="74"/>
                    <a:pt x="65" y="72"/>
                  </a:cubicBezTo>
                  <a:cubicBezTo>
                    <a:pt x="61" y="64"/>
                    <a:pt x="56" y="56"/>
                    <a:pt x="49" y="48"/>
                  </a:cubicBezTo>
                  <a:cubicBezTo>
                    <a:pt x="44" y="43"/>
                    <a:pt x="37" y="41"/>
                    <a:pt x="31" y="42"/>
                  </a:cubicBezTo>
                  <a:cubicBezTo>
                    <a:pt x="25" y="44"/>
                    <a:pt x="19" y="48"/>
                    <a:pt x="17" y="54"/>
                  </a:cubicBezTo>
                  <a:cubicBezTo>
                    <a:pt x="15" y="58"/>
                    <a:pt x="15" y="63"/>
                    <a:pt x="18" y="66"/>
                  </a:cubicBezTo>
                  <a:cubicBezTo>
                    <a:pt x="23" y="73"/>
                    <a:pt x="35" y="92"/>
                    <a:pt x="34" y="112"/>
                  </a:cubicBezTo>
                  <a:lnTo>
                    <a:pt x="34" y="112"/>
                  </a:lnTo>
                  <a:lnTo>
                    <a:pt x="34" y="112"/>
                  </a:lnTo>
                  <a:cubicBezTo>
                    <a:pt x="34" y="114"/>
                    <a:pt x="34" y="115"/>
                    <a:pt x="34" y="117"/>
                  </a:cubicBezTo>
                  <a:cubicBezTo>
                    <a:pt x="34" y="117"/>
                    <a:pt x="34" y="117"/>
                    <a:pt x="34" y="117"/>
                  </a:cubicBezTo>
                  <a:lnTo>
                    <a:pt x="6" y="146"/>
                  </a:lnTo>
                  <a:cubicBezTo>
                    <a:pt x="5" y="146"/>
                    <a:pt x="5" y="147"/>
                    <a:pt x="5" y="148"/>
                  </a:cubicBezTo>
                  <a:cubicBezTo>
                    <a:pt x="4" y="148"/>
                    <a:pt x="0" y="167"/>
                    <a:pt x="25" y="192"/>
                  </a:cubicBezTo>
                  <a:cubicBezTo>
                    <a:pt x="43" y="210"/>
                    <a:pt x="58" y="213"/>
                    <a:pt x="65" y="213"/>
                  </a:cubicBezTo>
                  <a:cubicBezTo>
                    <a:pt x="67" y="213"/>
                    <a:pt x="69" y="212"/>
                    <a:pt x="69" y="212"/>
                  </a:cubicBezTo>
                  <a:cubicBezTo>
                    <a:pt x="70" y="212"/>
                    <a:pt x="71" y="212"/>
                    <a:pt x="71" y="211"/>
                  </a:cubicBezTo>
                  <a:lnTo>
                    <a:pt x="100" y="182"/>
                  </a:lnTo>
                  <a:cubicBezTo>
                    <a:pt x="100" y="182"/>
                    <a:pt x="100" y="182"/>
                    <a:pt x="100" y="182"/>
                  </a:cubicBezTo>
                  <a:cubicBezTo>
                    <a:pt x="101" y="182"/>
                    <a:pt x="102" y="182"/>
                    <a:pt x="103" y="182"/>
                  </a:cubicBezTo>
                  <a:cubicBezTo>
                    <a:pt x="120" y="182"/>
                    <a:pt x="138" y="176"/>
                    <a:pt x="151" y="162"/>
                  </a:cubicBezTo>
                  <a:lnTo>
                    <a:pt x="176" y="137"/>
                  </a:lnTo>
                  <a:lnTo>
                    <a:pt x="176" y="137"/>
                  </a:lnTo>
                  <a:lnTo>
                    <a:pt x="180" y="134"/>
                  </a:lnTo>
                  <a:cubicBezTo>
                    <a:pt x="183" y="130"/>
                    <a:pt x="185" y="126"/>
                    <a:pt x="185" y="121"/>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0" name="Freeform 25">
              <a:extLst>
                <a:ext uri="{FF2B5EF4-FFF2-40B4-BE49-F238E27FC236}">
                  <a16:creationId xmlns:a16="http://schemas.microsoft.com/office/drawing/2014/main" id="{2414A74F-0998-461E-AF82-39CE295FF365}"/>
                </a:ext>
              </a:extLst>
            </p:cNvPr>
            <p:cNvSpPr>
              <a:spLocks/>
            </p:cNvSpPr>
            <p:nvPr/>
          </p:nvSpPr>
          <p:spPr bwMode="auto">
            <a:xfrm>
              <a:off x="2876550" y="5114925"/>
              <a:ext cx="7937" cy="25400"/>
            </a:xfrm>
            <a:custGeom>
              <a:avLst/>
              <a:gdLst>
                <a:gd name="T0" fmla="*/ 4 w 13"/>
                <a:gd name="T1" fmla="*/ 35 h 39"/>
                <a:gd name="T2" fmla="*/ 4 w 13"/>
                <a:gd name="T3" fmla="*/ 35 h 39"/>
                <a:gd name="T4" fmla="*/ 8 w 13"/>
                <a:gd name="T5" fmla="*/ 39 h 39"/>
                <a:gd name="T6" fmla="*/ 9 w 13"/>
                <a:gd name="T7" fmla="*/ 39 h 39"/>
                <a:gd name="T8" fmla="*/ 12 w 13"/>
                <a:gd name="T9" fmla="*/ 34 h 39"/>
                <a:gd name="T10" fmla="*/ 8 w 13"/>
                <a:gd name="T11" fmla="*/ 4 h 39"/>
                <a:gd name="T12" fmla="*/ 4 w 13"/>
                <a:gd name="T13" fmla="*/ 0 h 39"/>
                <a:gd name="T14" fmla="*/ 0 w 13"/>
                <a:gd name="T15" fmla="*/ 5 h 39"/>
                <a:gd name="T16" fmla="*/ 4 w 13"/>
                <a:gd name="T17" fmla="*/ 3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4" y="35"/>
                  </a:moveTo>
                  <a:lnTo>
                    <a:pt x="4" y="35"/>
                  </a:lnTo>
                  <a:cubicBezTo>
                    <a:pt x="4" y="37"/>
                    <a:pt x="6" y="39"/>
                    <a:pt x="8" y="39"/>
                  </a:cubicBezTo>
                  <a:cubicBezTo>
                    <a:pt x="8" y="39"/>
                    <a:pt x="8" y="39"/>
                    <a:pt x="9" y="39"/>
                  </a:cubicBezTo>
                  <a:cubicBezTo>
                    <a:pt x="11" y="39"/>
                    <a:pt x="13" y="37"/>
                    <a:pt x="12" y="34"/>
                  </a:cubicBezTo>
                  <a:lnTo>
                    <a:pt x="8" y="4"/>
                  </a:lnTo>
                  <a:cubicBezTo>
                    <a:pt x="8" y="1"/>
                    <a:pt x="6" y="0"/>
                    <a:pt x="4" y="0"/>
                  </a:cubicBezTo>
                  <a:cubicBezTo>
                    <a:pt x="1" y="0"/>
                    <a:pt x="0" y="2"/>
                    <a:pt x="0" y="5"/>
                  </a:cubicBezTo>
                  <a:lnTo>
                    <a:pt x="4" y="35"/>
                  </a:ln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1" name="Freeform 26">
              <a:extLst>
                <a:ext uri="{FF2B5EF4-FFF2-40B4-BE49-F238E27FC236}">
                  <a16:creationId xmlns:a16="http://schemas.microsoft.com/office/drawing/2014/main" id="{73C939A2-0E3D-46FA-A33A-CABDCAA2625F}"/>
                </a:ext>
              </a:extLst>
            </p:cNvPr>
            <p:cNvSpPr>
              <a:spLocks/>
            </p:cNvSpPr>
            <p:nvPr/>
          </p:nvSpPr>
          <p:spPr bwMode="auto">
            <a:xfrm>
              <a:off x="2890838" y="5105400"/>
              <a:ext cx="19050" cy="34925"/>
            </a:xfrm>
            <a:custGeom>
              <a:avLst/>
              <a:gdLst>
                <a:gd name="T0" fmla="*/ 3 w 30"/>
                <a:gd name="T1" fmla="*/ 53 h 53"/>
                <a:gd name="T2" fmla="*/ 3 w 30"/>
                <a:gd name="T3" fmla="*/ 53 h 53"/>
                <a:gd name="T4" fmla="*/ 5 w 30"/>
                <a:gd name="T5" fmla="*/ 53 h 53"/>
                <a:gd name="T6" fmla="*/ 9 w 30"/>
                <a:gd name="T7" fmla="*/ 51 h 53"/>
                <a:gd name="T8" fmla="*/ 29 w 30"/>
                <a:gd name="T9" fmla="*/ 7 h 53"/>
                <a:gd name="T10" fmla="*/ 27 w 30"/>
                <a:gd name="T11" fmla="*/ 1 h 53"/>
                <a:gd name="T12" fmla="*/ 22 w 30"/>
                <a:gd name="T13" fmla="*/ 3 h 53"/>
                <a:gd name="T14" fmla="*/ 1 w 30"/>
                <a:gd name="T15" fmla="*/ 47 h 53"/>
                <a:gd name="T16" fmla="*/ 3 w 30"/>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3">
                  <a:moveTo>
                    <a:pt x="3" y="53"/>
                  </a:moveTo>
                  <a:lnTo>
                    <a:pt x="3" y="53"/>
                  </a:lnTo>
                  <a:cubicBezTo>
                    <a:pt x="4" y="53"/>
                    <a:pt x="5" y="53"/>
                    <a:pt x="5" y="53"/>
                  </a:cubicBezTo>
                  <a:cubicBezTo>
                    <a:pt x="7" y="53"/>
                    <a:pt x="8" y="52"/>
                    <a:pt x="9" y="51"/>
                  </a:cubicBezTo>
                  <a:lnTo>
                    <a:pt x="29" y="7"/>
                  </a:lnTo>
                  <a:cubicBezTo>
                    <a:pt x="30" y="5"/>
                    <a:pt x="30" y="2"/>
                    <a:pt x="27" y="1"/>
                  </a:cubicBezTo>
                  <a:cubicBezTo>
                    <a:pt x="25" y="0"/>
                    <a:pt x="23" y="1"/>
                    <a:pt x="22" y="3"/>
                  </a:cubicBezTo>
                  <a:lnTo>
                    <a:pt x="1" y="47"/>
                  </a:lnTo>
                  <a:cubicBezTo>
                    <a:pt x="0" y="49"/>
                    <a:pt x="1" y="52"/>
                    <a:pt x="3" y="53"/>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2" name="Freeform 27">
              <a:extLst>
                <a:ext uri="{FF2B5EF4-FFF2-40B4-BE49-F238E27FC236}">
                  <a16:creationId xmlns:a16="http://schemas.microsoft.com/office/drawing/2014/main" id="{28D3CF20-A4F5-49F9-A82B-6C82B217D922}"/>
                </a:ext>
              </a:extLst>
            </p:cNvPr>
            <p:cNvSpPr>
              <a:spLocks/>
            </p:cNvSpPr>
            <p:nvPr/>
          </p:nvSpPr>
          <p:spPr bwMode="auto">
            <a:xfrm>
              <a:off x="2849563" y="5105400"/>
              <a:ext cx="23812" cy="46038"/>
            </a:xfrm>
            <a:custGeom>
              <a:avLst/>
              <a:gdLst>
                <a:gd name="T0" fmla="*/ 31 w 40"/>
                <a:gd name="T1" fmla="*/ 71 h 73"/>
                <a:gd name="T2" fmla="*/ 31 w 40"/>
                <a:gd name="T3" fmla="*/ 71 h 73"/>
                <a:gd name="T4" fmla="*/ 35 w 40"/>
                <a:gd name="T5" fmla="*/ 73 h 73"/>
                <a:gd name="T6" fmla="*/ 36 w 40"/>
                <a:gd name="T7" fmla="*/ 73 h 73"/>
                <a:gd name="T8" fmla="*/ 39 w 40"/>
                <a:gd name="T9" fmla="*/ 67 h 73"/>
                <a:gd name="T10" fmla="*/ 9 w 40"/>
                <a:gd name="T11" fmla="*/ 3 h 73"/>
                <a:gd name="T12" fmla="*/ 3 w 40"/>
                <a:gd name="T13" fmla="*/ 1 h 73"/>
                <a:gd name="T14" fmla="*/ 1 w 40"/>
                <a:gd name="T15" fmla="*/ 7 h 73"/>
                <a:gd name="T16" fmla="*/ 31 w 40"/>
                <a:gd name="T17" fmla="*/ 7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73">
                  <a:moveTo>
                    <a:pt x="31" y="71"/>
                  </a:moveTo>
                  <a:lnTo>
                    <a:pt x="31" y="71"/>
                  </a:lnTo>
                  <a:cubicBezTo>
                    <a:pt x="32" y="72"/>
                    <a:pt x="33" y="73"/>
                    <a:pt x="35" y="73"/>
                  </a:cubicBezTo>
                  <a:cubicBezTo>
                    <a:pt x="35" y="73"/>
                    <a:pt x="36" y="73"/>
                    <a:pt x="36" y="73"/>
                  </a:cubicBezTo>
                  <a:cubicBezTo>
                    <a:pt x="39" y="72"/>
                    <a:pt x="40" y="69"/>
                    <a:pt x="39" y="67"/>
                  </a:cubicBezTo>
                  <a:lnTo>
                    <a:pt x="9" y="3"/>
                  </a:lnTo>
                  <a:cubicBezTo>
                    <a:pt x="8" y="1"/>
                    <a:pt x="5" y="0"/>
                    <a:pt x="3" y="1"/>
                  </a:cubicBezTo>
                  <a:cubicBezTo>
                    <a:pt x="1" y="2"/>
                    <a:pt x="0" y="5"/>
                    <a:pt x="1" y="7"/>
                  </a:cubicBezTo>
                  <a:lnTo>
                    <a:pt x="31" y="71"/>
                  </a:ln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3" name="Freeform 28">
              <a:extLst>
                <a:ext uri="{FF2B5EF4-FFF2-40B4-BE49-F238E27FC236}">
                  <a16:creationId xmlns:a16="http://schemas.microsoft.com/office/drawing/2014/main" id="{98FB0C41-ECC4-4846-91FF-C56773F1B6D4}"/>
                </a:ext>
              </a:extLst>
            </p:cNvPr>
            <p:cNvSpPr>
              <a:spLocks/>
            </p:cNvSpPr>
            <p:nvPr/>
          </p:nvSpPr>
          <p:spPr bwMode="auto">
            <a:xfrm>
              <a:off x="2908300" y="5145088"/>
              <a:ext cx="7937" cy="6350"/>
            </a:xfrm>
            <a:custGeom>
              <a:avLst/>
              <a:gdLst>
                <a:gd name="T0" fmla="*/ 3 w 13"/>
                <a:gd name="T1" fmla="*/ 8 h 12"/>
                <a:gd name="T2" fmla="*/ 3 w 13"/>
                <a:gd name="T3" fmla="*/ 8 h 12"/>
                <a:gd name="T4" fmla="*/ 5 w 13"/>
                <a:gd name="T5" fmla="*/ 11 h 12"/>
                <a:gd name="T6" fmla="*/ 8 w 13"/>
                <a:gd name="T7" fmla="*/ 12 h 12"/>
                <a:gd name="T8" fmla="*/ 11 w 13"/>
                <a:gd name="T9" fmla="*/ 11 h 12"/>
                <a:gd name="T10" fmla="*/ 12 w 13"/>
                <a:gd name="T11" fmla="*/ 5 h 12"/>
                <a:gd name="T12" fmla="*/ 7 w 13"/>
                <a:gd name="T13" fmla="*/ 1 h 12"/>
                <a:gd name="T14" fmla="*/ 1 w 13"/>
                <a:gd name="T15" fmla="*/ 3 h 12"/>
                <a:gd name="T16" fmla="*/ 3 w 13"/>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3" y="8"/>
                  </a:moveTo>
                  <a:lnTo>
                    <a:pt x="3" y="8"/>
                  </a:lnTo>
                  <a:cubicBezTo>
                    <a:pt x="3" y="8"/>
                    <a:pt x="4" y="9"/>
                    <a:pt x="5" y="11"/>
                  </a:cubicBezTo>
                  <a:cubicBezTo>
                    <a:pt x="6" y="12"/>
                    <a:pt x="7" y="12"/>
                    <a:pt x="8" y="12"/>
                  </a:cubicBezTo>
                  <a:cubicBezTo>
                    <a:pt x="9" y="12"/>
                    <a:pt x="10" y="12"/>
                    <a:pt x="11" y="11"/>
                  </a:cubicBezTo>
                  <a:cubicBezTo>
                    <a:pt x="13" y="9"/>
                    <a:pt x="13" y="7"/>
                    <a:pt x="12" y="5"/>
                  </a:cubicBezTo>
                  <a:cubicBezTo>
                    <a:pt x="9" y="2"/>
                    <a:pt x="8" y="1"/>
                    <a:pt x="7" y="1"/>
                  </a:cubicBezTo>
                  <a:cubicBezTo>
                    <a:pt x="5" y="0"/>
                    <a:pt x="3" y="1"/>
                    <a:pt x="1" y="3"/>
                  </a:cubicBezTo>
                  <a:cubicBezTo>
                    <a:pt x="0" y="5"/>
                    <a:pt x="1" y="7"/>
                    <a:pt x="3"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4" name="Freeform 29">
              <a:extLst>
                <a:ext uri="{FF2B5EF4-FFF2-40B4-BE49-F238E27FC236}">
                  <a16:creationId xmlns:a16="http://schemas.microsoft.com/office/drawing/2014/main" id="{623DD2E7-FC65-4942-8468-AF97D30A10D9}"/>
                </a:ext>
              </a:extLst>
            </p:cNvPr>
            <p:cNvSpPr>
              <a:spLocks/>
            </p:cNvSpPr>
            <p:nvPr/>
          </p:nvSpPr>
          <p:spPr bwMode="auto">
            <a:xfrm>
              <a:off x="2894013" y="5159375"/>
              <a:ext cx="6350" cy="7938"/>
            </a:xfrm>
            <a:custGeom>
              <a:avLst/>
              <a:gdLst>
                <a:gd name="T0" fmla="*/ 3 w 12"/>
                <a:gd name="T1" fmla="*/ 8 h 11"/>
                <a:gd name="T2" fmla="*/ 3 w 12"/>
                <a:gd name="T3" fmla="*/ 8 h 11"/>
                <a:gd name="T4" fmla="*/ 4 w 12"/>
                <a:gd name="T5" fmla="*/ 10 h 11"/>
                <a:gd name="T6" fmla="*/ 8 w 12"/>
                <a:gd name="T7" fmla="*/ 11 h 11"/>
                <a:gd name="T8" fmla="*/ 10 w 12"/>
                <a:gd name="T9" fmla="*/ 10 h 11"/>
                <a:gd name="T10" fmla="*/ 11 w 12"/>
                <a:gd name="T11" fmla="*/ 4 h 11"/>
                <a:gd name="T12" fmla="*/ 7 w 12"/>
                <a:gd name="T13" fmla="*/ 1 h 11"/>
                <a:gd name="T14" fmla="*/ 1 w 12"/>
                <a:gd name="T15" fmla="*/ 2 h 11"/>
                <a:gd name="T16" fmla="*/ 3 w 12"/>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3" y="8"/>
                  </a:moveTo>
                  <a:lnTo>
                    <a:pt x="3" y="8"/>
                  </a:lnTo>
                  <a:cubicBezTo>
                    <a:pt x="3" y="8"/>
                    <a:pt x="4" y="9"/>
                    <a:pt x="4" y="10"/>
                  </a:cubicBezTo>
                  <a:cubicBezTo>
                    <a:pt x="5" y="11"/>
                    <a:pt x="6" y="11"/>
                    <a:pt x="8" y="11"/>
                  </a:cubicBezTo>
                  <a:cubicBezTo>
                    <a:pt x="9" y="11"/>
                    <a:pt x="10" y="11"/>
                    <a:pt x="10" y="10"/>
                  </a:cubicBezTo>
                  <a:cubicBezTo>
                    <a:pt x="12" y="9"/>
                    <a:pt x="12" y="6"/>
                    <a:pt x="11" y="4"/>
                  </a:cubicBezTo>
                  <a:cubicBezTo>
                    <a:pt x="9" y="2"/>
                    <a:pt x="8" y="1"/>
                    <a:pt x="7" y="1"/>
                  </a:cubicBezTo>
                  <a:cubicBezTo>
                    <a:pt x="5" y="0"/>
                    <a:pt x="3" y="0"/>
                    <a:pt x="1" y="2"/>
                  </a:cubicBezTo>
                  <a:cubicBezTo>
                    <a:pt x="0" y="4"/>
                    <a:pt x="1" y="7"/>
                    <a:pt x="3"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5" name="Freeform 30">
              <a:extLst>
                <a:ext uri="{FF2B5EF4-FFF2-40B4-BE49-F238E27FC236}">
                  <a16:creationId xmlns:a16="http://schemas.microsoft.com/office/drawing/2014/main" id="{9BBA61C2-E0C5-4BBA-8BF3-3F2EE1F0B31A}"/>
                </a:ext>
              </a:extLst>
            </p:cNvPr>
            <p:cNvSpPr>
              <a:spLocks/>
            </p:cNvSpPr>
            <p:nvPr/>
          </p:nvSpPr>
          <p:spPr bwMode="auto">
            <a:xfrm>
              <a:off x="2863850" y="5094287"/>
              <a:ext cx="11112" cy="11113"/>
            </a:xfrm>
            <a:custGeom>
              <a:avLst/>
              <a:gdLst>
                <a:gd name="T0" fmla="*/ 2 w 19"/>
                <a:gd name="T1" fmla="*/ 16 h 17"/>
                <a:gd name="T2" fmla="*/ 2 w 19"/>
                <a:gd name="T3" fmla="*/ 16 h 17"/>
                <a:gd name="T4" fmla="*/ 5 w 19"/>
                <a:gd name="T5" fmla="*/ 17 h 17"/>
                <a:gd name="T6" fmla="*/ 8 w 19"/>
                <a:gd name="T7" fmla="*/ 16 h 17"/>
                <a:gd name="T8" fmla="*/ 10 w 19"/>
                <a:gd name="T9" fmla="*/ 14 h 17"/>
                <a:gd name="T10" fmla="*/ 11 w 19"/>
                <a:gd name="T11" fmla="*/ 16 h 17"/>
                <a:gd name="T12" fmla="*/ 14 w 19"/>
                <a:gd name="T13" fmla="*/ 17 h 17"/>
                <a:gd name="T14" fmla="*/ 17 w 19"/>
                <a:gd name="T15" fmla="*/ 16 h 17"/>
                <a:gd name="T16" fmla="*/ 17 w 19"/>
                <a:gd name="T17" fmla="*/ 10 h 17"/>
                <a:gd name="T18" fmla="*/ 16 w 19"/>
                <a:gd name="T19" fmla="*/ 8 h 17"/>
                <a:gd name="T20" fmla="*/ 17 w 19"/>
                <a:gd name="T21" fmla="*/ 7 h 17"/>
                <a:gd name="T22" fmla="*/ 17 w 19"/>
                <a:gd name="T23" fmla="*/ 2 h 17"/>
                <a:gd name="T24" fmla="*/ 11 w 19"/>
                <a:gd name="T25" fmla="*/ 2 h 17"/>
                <a:gd name="T26" fmla="*/ 10 w 19"/>
                <a:gd name="T27" fmla="*/ 2 h 17"/>
                <a:gd name="T28" fmla="*/ 8 w 19"/>
                <a:gd name="T29" fmla="*/ 2 h 17"/>
                <a:gd name="T30" fmla="*/ 2 w 19"/>
                <a:gd name="T31" fmla="*/ 2 h 17"/>
                <a:gd name="T32" fmla="*/ 2 w 19"/>
                <a:gd name="T33" fmla="*/ 7 h 17"/>
                <a:gd name="T34" fmla="*/ 3 w 19"/>
                <a:gd name="T35" fmla="*/ 8 h 17"/>
                <a:gd name="T36" fmla="*/ 2 w 19"/>
                <a:gd name="T37" fmla="*/ 10 h 17"/>
                <a:gd name="T38" fmla="*/ 2 w 19"/>
                <a:gd name="T39"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2" y="16"/>
                  </a:moveTo>
                  <a:lnTo>
                    <a:pt x="2" y="16"/>
                  </a:lnTo>
                  <a:cubicBezTo>
                    <a:pt x="3" y="17"/>
                    <a:pt x="4" y="17"/>
                    <a:pt x="5" y="17"/>
                  </a:cubicBezTo>
                  <a:cubicBezTo>
                    <a:pt x="6" y="17"/>
                    <a:pt x="7" y="17"/>
                    <a:pt x="8" y="16"/>
                  </a:cubicBezTo>
                  <a:lnTo>
                    <a:pt x="10" y="14"/>
                  </a:lnTo>
                  <a:lnTo>
                    <a:pt x="11" y="16"/>
                  </a:lnTo>
                  <a:cubicBezTo>
                    <a:pt x="12" y="17"/>
                    <a:pt x="13" y="17"/>
                    <a:pt x="14" y="17"/>
                  </a:cubicBezTo>
                  <a:cubicBezTo>
                    <a:pt x="15" y="17"/>
                    <a:pt x="16" y="17"/>
                    <a:pt x="17" y="16"/>
                  </a:cubicBezTo>
                  <a:cubicBezTo>
                    <a:pt x="19" y="14"/>
                    <a:pt x="19" y="11"/>
                    <a:pt x="17" y="10"/>
                  </a:cubicBezTo>
                  <a:lnTo>
                    <a:pt x="16" y="8"/>
                  </a:lnTo>
                  <a:lnTo>
                    <a:pt x="17" y="7"/>
                  </a:lnTo>
                  <a:cubicBezTo>
                    <a:pt x="19" y="5"/>
                    <a:pt x="19" y="2"/>
                    <a:pt x="17" y="2"/>
                  </a:cubicBezTo>
                  <a:cubicBezTo>
                    <a:pt x="15" y="0"/>
                    <a:pt x="13" y="0"/>
                    <a:pt x="11" y="2"/>
                  </a:cubicBezTo>
                  <a:lnTo>
                    <a:pt x="10" y="2"/>
                  </a:lnTo>
                  <a:lnTo>
                    <a:pt x="8" y="2"/>
                  </a:lnTo>
                  <a:cubicBezTo>
                    <a:pt x="6" y="0"/>
                    <a:pt x="4" y="0"/>
                    <a:pt x="2" y="2"/>
                  </a:cubicBezTo>
                  <a:cubicBezTo>
                    <a:pt x="0" y="2"/>
                    <a:pt x="0" y="5"/>
                    <a:pt x="2" y="7"/>
                  </a:cubicBezTo>
                  <a:lnTo>
                    <a:pt x="3" y="8"/>
                  </a:lnTo>
                  <a:lnTo>
                    <a:pt x="2" y="10"/>
                  </a:lnTo>
                  <a:cubicBezTo>
                    <a:pt x="0" y="11"/>
                    <a:pt x="0" y="14"/>
                    <a:pt x="2" y="16"/>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6" name="Freeform 31">
              <a:extLst>
                <a:ext uri="{FF2B5EF4-FFF2-40B4-BE49-F238E27FC236}">
                  <a16:creationId xmlns:a16="http://schemas.microsoft.com/office/drawing/2014/main" id="{17A0F1B5-6C60-480F-BA32-BDE447E3B557}"/>
                </a:ext>
              </a:extLst>
            </p:cNvPr>
            <p:cNvSpPr>
              <a:spLocks/>
            </p:cNvSpPr>
            <p:nvPr/>
          </p:nvSpPr>
          <p:spPr bwMode="auto">
            <a:xfrm>
              <a:off x="2843213" y="5130800"/>
              <a:ext cx="6350" cy="6350"/>
            </a:xfrm>
            <a:custGeom>
              <a:avLst/>
              <a:gdLst>
                <a:gd name="T0" fmla="*/ 1 w 9"/>
                <a:gd name="T1" fmla="*/ 7 h 9"/>
                <a:gd name="T2" fmla="*/ 1 w 9"/>
                <a:gd name="T3" fmla="*/ 7 h 9"/>
                <a:gd name="T4" fmla="*/ 3 w 9"/>
                <a:gd name="T5" fmla="*/ 8 h 9"/>
                <a:gd name="T6" fmla="*/ 4 w 9"/>
                <a:gd name="T7" fmla="*/ 9 h 9"/>
                <a:gd name="T8" fmla="*/ 6 w 9"/>
                <a:gd name="T9" fmla="*/ 8 h 9"/>
                <a:gd name="T10" fmla="*/ 7 w 9"/>
                <a:gd name="T11" fmla="*/ 7 h 9"/>
                <a:gd name="T12" fmla="*/ 8 w 9"/>
                <a:gd name="T13" fmla="*/ 7 h 9"/>
                <a:gd name="T14" fmla="*/ 8 w 9"/>
                <a:gd name="T15" fmla="*/ 6 h 9"/>
                <a:gd name="T16" fmla="*/ 9 w 9"/>
                <a:gd name="T17" fmla="*/ 4 h 9"/>
                <a:gd name="T18" fmla="*/ 8 w 9"/>
                <a:gd name="T19" fmla="*/ 4 h 9"/>
                <a:gd name="T20" fmla="*/ 8 w 9"/>
                <a:gd name="T21" fmla="*/ 3 h 9"/>
                <a:gd name="T22" fmla="*/ 8 w 9"/>
                <a:gd name="T23" fmla="*/ 2 h 9"/>
                <a:gd name="T24" fmla="*/ 7 w 9"/>
                <a:gd name="T25" fmla="*/ 1 h 9"/>
                <a:gd name="T26" fmla="*/ 7 w 9"/>
                <a:gd name="T27" fmla="*/ 1 h 9"/>
                <a:gd name="T28" fmla="*/ 6 w 9"/>
                <a:gd name="T29" fmla="*/ 0 h 9"/>
                <a:gd name="T30" fmla="*/ 5 w 9"/>
                <a:gd name="T31" fmla="*/ 0 h 9"/>
                <a:gd name="T32" fmla="*/ 1 w 9"/>
                <a:gd name="T33" fmla="*/ 1 h 9"/>
                <a:gd name="T34" fmla="*/ 1 w 9"/>
                <a:gd name="T35" fmla="*/ 2 h 9"/>
                <a:gd name="T36" fmla="*/ 0 w 9"/>
                <a:gd name="T37" fmla="*/ 3 h 9"/>
                <a:gd name="T38" fmla="*/ 0 w 9"/>
                <a:gd name="T39" fmla="*/ 4 h 9"/>
                <a:gd name="T40" fmla="*/ 0 w 9"/>
                <a:gd name="T41" fmla="*/ 4 h 9"/>
                <a:gd name="T42" fmla="*/ 0 w 9"/>
                <a:gd name="T43" fmla="*/ 6 h 9"/>
                <a:gd name="T44" fmla="*/ 1 w 9"/>
                <a:gd name="T4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9">
                  <a:moveTo>
                    <a:pt x="1" y="7"/>
                  </a:moveTo>
                  <a:lnTo>
                    <a:pt x="1" y="7"/>
                  </a:lnTo>
                  <a:cubicBezTo>
                    <a:pt x="2" y="8"/>
                    <a:pt x="2" y="8"/>
                    <a:pt x="3" y="8"/>
                  </a:cubicBezTo>
                  <a:cubicBezTo>
                    <a:pt x="3" y="9"/>
                    <a:pt x="4" y="9"/>
                    <a:pt x="4" y="9"/>
                  </a:cubicBezTo>
                  <a:cubicBezTo>
                    <a:pt x="5" y="9"/>
                    <a:pt x="5" y="9"/>
                    <a:pt x="6" y="8"/>
                  </a:cubicBezTo>
                  <a:cubicBezTo>
                    <a:pt x="6" y="8"/>
                    <a:pt x="7" y="8"/>
                    <a:pt x="7" y="7"/>
                  </a:cubicBezTo>
                  <a:cubicBezTo>
                    <a:pt x="7" y="7"/>
                    <a:pt x="8" y="7"/>
                    <a:pt x="8" y="7"/>
                  </a:cubicBezTo>
                  <a:cubicBezTo>
                    <a:pt x="8" y="7"/>
                    <a:pt x="8" y="6"/>
                    <a:pt x="8" y="6"/>
                  </a:cubicBezTo>
                  <a:cubicBezTo>
                    <a:pt x="8" y="6"/>
                    <a:pt x="9" y="5"/>
                    <a:pt x="9" y="4"/>
                  </a:cubicBezTo>
                  <a:cubicBezTo>
                    <a:pt x="9" y="4"/>
                    <a:pt x="8" y="4"/>
                    <a:pt x="8" y="4"/>
                  </a:cubicBezTo>
                  <a:cubicBezTo>
                    <a:pt x="8" y="3"/>
                    <a:pt x="8" y="3"/>
                    <a:pt x="8" y="3"/>
                  </a:cubicBezTo>
                  <a:cubicBezTo>
                    <a:pt x="8" y="3"/>
                    <a:pt x="8" y="2"/>
                    <a:pt x="8" y="2"/>
                  </a:cubicBezTo>
                  <a:cubicBezTo>
                    <a:pt x="8" y="2"/>
                    <a:pt x="7" y="2"/>
                    <a:pt x="7" y="1"/>
                  </a:cubicBezTo>
                  <a:cubicBezTo>
                    <a:pt x="7" y="1"/>
                    <a:pt x="7" y="1"/>
                    <a:pt x="7" y="1"/>
                  </a:cubicBezTo>
                  <a:cubicBezTo>
                    <a:pt x="6" y="1"/>
                    <a:pt x="6" y="1"/>
                    <a:pt x="6" y="0"/>
                  </a:cubicBezTo>
                  <a:cubicBezTo>
                    <a:pt x="6" y="0"/>
                    <a:pt x="5" y="0"/>
                    <a:pt x="5" y="0"/>
                  </a:cubicBezTo>
                  <a:cubicBezTo>
                    <a:pt x="4" y="0"/>
                    <a:pt x="2" y="0"/>
                    <a:pt x="1" y="1"/>
                  </a:cubicBezTo>
                  <a:cubicBezTo>
                    <a:pt x="1" y="2"/>
                    <a:pt x="1" y="2"/>
                    <a:pt x="1" y="2"/>
                  </a:cubicBezTo>
                  <a:cubicBezTo>
                    <a:pt x="1" y="2"/>
                    <a:pt x="0" y="3"/>
                    <a:pt x="0" y="3"/>
                  </a:cubicBezTo>
                  <a:cubicBezTo>
                    <a:pt x="0" y="3"/>
                    <a:pt x="0" y="3"/>
                    <a:pt x="0" y="4"/>
                  </a:cubicBezTo>
                  <a:cubicBezTo>
                    <a:pt x="0" y="4"/>
                    <a:pt x="0" y="4"/>
                    <a:pt x="0" y="4"/>
                  </a:cubicBezTo>
                  <a:cubicBezTo>
                    <a:pt x="0" y="5"/>
                    <a:pt x="0" y="6"/>
                    <a:pt x="0" y="6"/>
                  </a:cubicBezTo>
                  <a:cubicBezTo>
                    <a:pt x="0" y="7"/>
                    <a:pt x="1" y="7"/>
                    <a:pt x="1" y="7"/>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7" name="Freeform 32">
              <a:extLst>
                <a:ext uri="{FF2B5EF4-FFF2-40B4-BE49-F238E27FC236}">
                  <a16:creationId xmlns:a16="http://schemas.microsoft.com/office/drawing/2014/main" id="{4C020E3F-2E23-480F-A80B-3C014344F56A}"/>
                </a:ext>
              </a:extLst>
            </p:cNvPr>
            <p:cNvSpPr>
              <a:spLocks/>
            </p:cNvSpPr>
            <p:nvPr/>
          </p:nvSpPr>
          <p:spPr bwMode="auto">
            <a:xfrm>
              <a:off x="2890838" y="5102225"/>
              <a:ext cx="4762" cy="4763"/>
            </a:xfrm>
            <a:custGeom>
              <a:avLst/>
              <a:gdLst>
                <a:gd name="T0" fmla="*/ 2 w 9"/>
                <a:gd name="T1" fmla="*/ 8 h 9"/>
                <a:gd name="T2" fmla="*/ 2 w 9"/>
                <a:gd name="T3" fmla="*/ 8 h 9"/>
                <a:gd name="T4" fmla="*/ 3 w 9"/>
                <a:gd name="T5" fmla="*/ 9 h 9"/>
                <a:gd name="T6" fmla="*/ 5 w 9"/>
                <a:gd name="T7" fmla="*/ 9 h 9"/>
                <a:gd name="T8" fmla="*/ 6 w 9"/>
                <a:gd name="T9" fmla="*/ 9 h 9"/>
                <a:gd name="T10" fmla="*/ 8 w 9"/>
                <a:gd name="T11" fmla="*/ 8 h 9"/>
                <a:gd name="T12" fmla="*/ 9 w 9"/>
                <a:gd name="T13" fmla="*/ 5 h 9"/>
                <a:gd name="T14" fmla="*/ 9 w 9"/>
                <a:gd name="T15" fmla="*/ 4 h 9"/>
                <a:gd name="T16" fmla="*/ 9 w 9"/>
                <a:gd name="T17" fmla="*/ 3 h 9"/>
                <a:gd name="T18" fmla="*/ 8 w 9"/>
                <a:gd name="T19" fmla="*/ 2 h 9"/>
                <a:gd name="T20" fmla="*/ 8 w 9"/>
                <a:gd name="T21" fmla="*/ 2 h 9"/>
                <a:gd name="T22" fmla="*/ 7 w 9"/>
                <a:gd name="T23" fmla="*/ 1 h 9"/>
                <a:gd name="T24" fmla="*/ 6 w 9"/>
                <a:gd name="T25" fmla="*/ 1 h 9"/>
                <a:gd name="T26" fmla="*/ 6 w 9"/>
                <a:gd name="T27" fmla="*/ 1 h 9"/>
                <a:gd name="T28" fmla="*/ 2 w 9"/>
                <a:gd name="T29" fmla="*/ 2 h 9"/>
                <a:gd name="T30" fmla="*/ 1 w 9"/>
                <a:gd name="T31" fmla="*/ 2 h 9"/>
                <a:gd name="T32" fmla="*/ 1 w 9"/>
                <a:gd name="T33" fmla="*/ 3 h 9"/>
                <a:gd name="T34" fmla="*/ 1 w 9"/>
                <a:gd name="T35" fmla="*/ 4 h 9"/>
                <a:gd name="T36" fmla="*/ 0 w 9"/>
                <a:gd name="T37" fmla="*/ 5 h 9"/>
                <a:gd name="T38" fmla="*/ 1 w 9"/>
                <a:gd name="T39" fmla="*/ 6 h 9"/>
                <a:gd name="T40" fmla="*/ 2 w 9"/>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2" y="8"/>
                  </a:moveTo>
                  <a:lnTo>
                    <a:pt x="2" y="8"/>
                  </a:lnTo>
                  <a:cubicBezTo>
                    <a:pt x="2" y="8"/>
                    <a:pt x="3" y="8"/>
                    <a:pt x="3" y="9"/>
                  </a:cubicBezTo>
                  <a:cubicBezTo>
                    <a:pt x="4" y="9"/>
                    <a:pt x="4" y="9"/>
                    <a:pt x="5" y="9"/>
                  </a:cubicBezTo>
                  <a:cubicBezTo>
                    <a:pt x="5" y="9"/>
                    <a:pt x="6" y="9"/>
                    <a:pt x="6" y="9"/>
                  </a:cubicBezTo>
                  <a:cubicBezTo>
                    <a:pt x="7" y="8"/>
                    <a:pt x="7" y="8"/>
                    <a:pt x="8" y="8"/>
                  </a:cubicBezTo>
                  <a:cubicBezTo>
                    <a:pt x="9" y="7"/>
                    <a:pt x="9" y="6"/>
                    <a:pt x="9" y="5"/>
                  </a:cubicBezTo>
                  <a:cubicBezTo>
                    <a:pt x="9" y="4"/>
                    <a:pt x="9" y="4"/>
                    <a:pt x="9" y="4"/>
                  </a:cubicBezTo>
                  <a:cubicBezTo>
                    <a:pt x="9" y="4"/>
                    <a:pt x="9" y="3"/>
                    <a:pt x="9" y="3"/>
                  </a:cubicBezTo>
                  <a:cubicBezTo>
                    <a:pt x="9" y="3"/>
                    <a:pt x="8" y="3"/>
                    <a:pt x="8" y="2"/>
                  </a:cubicBezTo>
                  <a:cubicBezTo>
                    <a:pt x="8" y="2"/>
                    <a:pt x="8" y="2"/>
                    <a:pt x="8" y="2"/>
                  </a:cubicBezTo>
                  <a:cubicBezTo>
                    <a:pt x="8" y="2"/>
                    <a:pt x="7" y="1"/>
                    <a:pt x="7" y="1"/>
                  </a:cubicBezTo>
                  <a:cubicBezTo>
                    <a:pt x="7" y="1"/>
                    <a:pt x="7" y="1"/>
                    <a:pt x="6" y="1"/>
                  </a:cubicBezTo>
                  <a:cubicBezTo>
                    <a:pt x="6" y="1"/>
                    <a:pt x="6" y="1"/>
                    <a:pt x="6" y="1"/>
                  </a:cubicBezTo>
                  <a:cubicBezTo>
                    <a:pt x="4" y="0"/>
                    <a:pt x="3" y="1"/>
                    <a:pt x="2" y="2"/>
                  </a:cubicBezTo>
                  <a:cubicBezTo>
                    <a:pt x="2" y="2"/>
                    <a:pt x="1" y="2"/>
                    <a:pt x="1" y="2"/>
                  </a:cubicBezTo>
                  <a:cubicBezTo>
                    <a:pt x="1" y="3"/>
                    <a:pt x="1" y="3"/>
                    <a:pt x="1" y="3"/>
                  </a:cubicBezTo>
                  <a:cubicBezTo>
                    <a:pt x="1" y="3"/>
                    <a:pt x="1" y="4"/>
                    <a:pt x="1" y="4"/>
                  </a:cubicBezTo>
                  <a:cubicBezTo>
                    <a:pt x="1" y="4"/>
                    <a:pt x="0" y="4"/>
                    <a:pt x="0" y="5"/>
                  </a:cubicBezTo>
                  <a:cubicBezTo>
                    <a:pt x="0" y="5"/>
                    <a:pt x="1" y="6"/>
                    <a:pt x="1" y="6"/>
                  </a:cubicBezTo>
                  <a:cubicBezTo>
                    <a:pt x="1" y="7"/>
                    <a:pt x="1" y="7"/>
                    <a:pt x="2"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78" name="Freeform 33">
            <a:extLst>
              <a:ext uri="{FF2B5EF4-FFF2-40B4-BE49-F238E27FC236}">
                <a16:creationId xmlns:a16="http://schemas.microsoft.com/office/drawing/2014/main" id="{14B99180-EB88-4693-B339-1E827C61422F}"/>
              </a:ext>
            </a:extLst>
          </p:cNvPr>
          <p:cNvSpPr>
            <a:spLocks/>
          </p:cNvSpPr>
          <p:nvPr/>
        </p:nvSpPr>
        <p:spPr bwMode="auto">
          <a:xfrm>
            <a:off x="2020980" y="4551797"/>
            <a:ext cx="25400" cy="150813"/>
          </a:xfrm>
          <a:custGeom>
            <a:avLst/>
            <a:gdLst>
              <a:gd name="T0" fmla="*/ 0 w 40"/>
              <a:gd name="T1" fmla="*/ 0 h 238"/>
              <a:gd name="T2" fmla="*/ 0 w 40"/>
              <a:gd name="T3" fmla="*/ 0 h 238"/>
              <a:gd name="T4" fmla="*/ 40 w 40"/>
              <a:gd name="T5" fmla="*/ 238 h 238"/>
            </a:gdLst>
            <a:ahLst/>
            <a:cxnLst>
              <a:cxn ang="0">
                <a:pos x="T0" y="T1"/>
              </a:cxn>
              <a:cxn ang="0">
                <a:pos x="T2" y="T3"/>
              </a:cxn>
              <a:cxn ang="0">
                <a:pos x="T4" y="T5"/>
              </a:cxn>
            </a:cxnLst>
            <a:rect l="0" t="0" r="r" b="b"/>
            <a:pathLst>
              <a:path w="40" h="238">
                <a:moveTo>
                  <a:pt x="0" y="0"/>
                </a:moveTo>
                <a:lnTo>
                  <a:pt x="0" y="0"/>
                </a:lnTo>
                <a:lnTo>
                  <a:pt x="40" y="238"/>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3" name="図プレースホルダー 2">
            <a:extLst>
              <a:ext uri="{FF2B5EF4-FFF2-40B4-BE49-F238E27FC236}">
                <a16:creationId xmlns:a16="http://schemas.microsoft.com/office/drawing/2014/main" id="{BE1EDE2C-6A7D-4A51-90C4-9CDF46C1512B}"/>
              </a:ext>
            </a:extLst>
          </p:cNvPr>
          <p:cNvPicPr>
            <a:picLocks noGrp="1" noChangeAspect="1"/>
          </p:cNvPicPr>
          <p:nvPr>
            <p:ph type="pic" sz="quarter" idx="10"/>
          </p:nvPr>
        </p:nvPicPr>
        <p:blipFill>
          <a:blip r:embed="rId12">
            <a:extLst>
              <a:ext uri="{28A0092B-C50C-407E-A947-70E740481C1C}">
                <a14:useLocalDpi xmlns:a14="http://schemas.microsoft.com/office/drawing/2010/main" val="0"/>
              </a:ext>
            </a:extLst>
          </a:blip>
          <a:srcRect l="17538" r="17538"/>
          <a:stretch>
            <a:fillRect/>
          </a:stretch>
        </p:blipFill>
        <p:spPr/>
      </p:pic>
      <p:pic>
        <p:nvPicPr>
          <p:cNvPr id="17" name="図プレースホルダー 16">
            <a:extLst>
              <a:ext uri="{FF2B5EF4-FFF2-40B4-BE49-F238E27FC236}">
                <a16:creationId xmlns:a16="http://schemas.microsoft.com/office/drawing/2014/main" id="{0B701FF5-D2B7-4875-A560-A1C26C1E7CFD}"/>
              </a:ext>
            </a:extLst>
          </p:cNvPr>
          <p:cNvPicPr>
            <a:picLocks noGrp="1" noChangeAspect="1"/>
          </p:cNvPicPr>
          <p:nvPr>
            <p:ph type="pic" sz="quarter" idx="11"/>
          </p:nvPr>
        </p:nvPicPr>
        <p:blipFill>
          <a:blip r:embed="rId13">
            <a:extLst>
              <a:ext uri="{28A0092B-C50C-407E-A947-70E740481C1C}">
                <a14:useLocalDpi xmlns:a14="http://schemas.microsoft.com/office/drawing/2010/main" val="0"/>
              </a:ext>
            </a:extLst>
          </a:blip>
          <a:srcRect t="111" b="111"/>
          <a:stretch>
            <a:fillRect/>
          </a:stretch>
        </p:blipFill>
        <p:spPr>
          <a:xfrm>
            <a:off x="3051175" y="2403475"/>
            <a:ext cx="1427163" cy="949325"/>
          </a:xfrm>
        </p:spPr>
      </p:pic>
      <p:pic>
        <p:nvPicPr>
          <p:cNvPr id="13" name="図プレースホルダー 12">
            <a:extLst>
              <a:ext uri="{FF2B5EF4-FFF2-40B4-BE49-F238E27FC236}">
                <a16:creationId xmlns:a16="http://schemas.microsoft.com/office/drawing/2014/main" id="{AE74A209-6E37-4D42-8748-1F852DD92535}"/>
              </a:ext>
            </a:extLst>
          </p:cNvPr>
          <p:cNvPicPr>
            <a:picLocks noGrp="1" noChangeAspect="1"/>
          </p:cNvPicPr>
          <p:nvPr>
            <p:ph type="pic" sz="quarter" idx="12"/>
          </p:nvPr>
        </p:nvPicPr>
        <p:blipFill>
          <a:blip r:embed="rId14">
            <a:extLst>
              <a:ext uri="{28A0092B-C50C-407E-A947-70E740481C1C}">
                <a14:useLocalDpi xmlns:a14="http://schemas.microsoft.com/office/drawing/2010/main" val="0"/>
              </a:ext>
            </a:extLst>
          </a:blip>
          <a:srcRect t="84" b="84"/>
          <a:stretch>
            <a:fillRect/>
          </a:stretch>
        </p:blipFill>
        <p:spPr/>
      </p:pic>
      <p:sp>
        <p:nvSpPr>
          <p:cNvPr id="239" name="図プレースホルダー 238">
            <a:extLst>
              <a:ext uri="{FF2B5EF4-FFF2-40B4-BE49-F238E27FC236}">
                <a16:creationId xmlns:a16="http://schemas.microsoft.com/office/drawing/2014/main" id="{4A83A78D-8CB4-4A85-AFB7-2C3BB0C172BD}"/>
              </a:ext>
            </a:extLst>
          </p:cNvPr>
          <p:cNvSpPr>
            <a:spLocks noGrp="1"/>
          </p:cNvSpPr>
          <p:nvPr>
            <p:ph type="pic" sz="quarter" idx="44"/>
          </p:nvPr>
        </p:nvSpPr>
        <p:spPr/>
      </p:sp>
      <p:sp>
        <p:nvSpPr>
          <p:cNvPr id="240" name="図プレースホルダー 239">
            <a:extLst>
              <a:ext uri="{FF2B5EF4-FFF2-40B4-BE49-F238E27FC236}">
                <a16:creationId xmlns:a16="http://schemas.microsoft.com/office/drawing/2014/main" id="{F628645A-05C8-4EAA-908A-570046742FAA}"/>
              </a:ext>
            </a:extLst>
          </p:cNvPr>
          <p:cNvSpPr>
            <a:spLocks noGrp="1"/>
          </p:cNvSpPr>
          <p:nvPr>
            <p:ph type="pic" sz="quarter" idx="45"/>
          </p:nvPr>
        </p:nvSpPr>
        <p:spPr/>
      </p:sp>
      <p:sp>
        <p:nvSpPr>
          <p:cNvPr id="241" name="図プレースホルダー 240">
            <a:extLst>
              <a:ext uri="{FF2B5EF4-FFF2-40B4-BE49-F238E27FC236}">
                <a16:creationId xmlns:a16="http://schemas.microsoft.com/office/drawing/2014/main" id="{289483D4-B310-4225-972B-62C8C1B57540}"/>
              </a:ext>
            </a:extLst>
          </p:cNvPr>
          <p:cNvSpPr>
            <a:spLocks noGrp="1"/>
          </p:cNvSpPr>
          <p:nvPr>
            <p:ph type="pic" sz="quarter" idx="46"/>
          </p:nvPr>
        </p:nvSpPr>
        <p:spPr/>
      </p:sp>
      <p:sp>
        <p:nvSpPr>
          <p:cNvPr id="242" name="図プレースホルダー 241">
            <a:extLst>
              <a:ext uri="{FF2B5EF4-FFF2-40B4-BE49-F238E27FC236}">
                <a16:creationId xmlns:a16="http://schemas.microsoft.com/office/drawing/2014/main" id="{E678F79B-B42E-43C2-803B-09B70FC4CBEA}"/>
              </a:ext>
            </a:extLst>
          </p:cNvPr>
          <p:cNvSpPr>
            <a:spLocks noGrp="1"/>
          </p:cNvSpPr>
          <p:nvPr>
            <p:ph type="pic" sz="quarter" idx="47"/>
          </p:nvPr>
        </p:nvSpPr>
        <p:spPr/>
      </p:sp>
      <p:sp>
        <p:nvSpPr>
          <p:cNvPr id="243" name="図プレースホルダー 242">
            <a:extLst>
              <a:ext uri="{FF2B5EF4-FFF2-40B4-BE49-F238E27FC236}">
                <a16:creationId xmlns:a16="http://schemas.microsoft.com/office/drawing/2014/main" id="{DAA4F5B4-BEEA-4239-A0E7-20CDECEC7A07}"/>
              </a:ext>
            </a:extLst>
          </p:cNvPr>
          <p:cNvSpPr>
            <a:spLocks noGrp="1"/>
          </p:cNvSpPr>
          <p:nvPr>
            <p:ph type="pic" sz="quarter" idx="48"/>
          </p:nvPr>
        </p:nvSpPr>
        <p:spPr/>
      </p:sp>
      <p:sp>
        <p:nvSpPr>
          <p:cNvPr id="53" name="Freeform 9">
            <a:extLst>
              <a:ext uri="{FF2B5EF4-FFF2-40B4-BE49-F238E27FC236}">
                <a16:creationId xmlns:a16="http://schemas.microsoft.com/office/drawing/2014/main" id="{B8D0FBC6-BE6F-4562-8CA2-0DC1FE602B57}"/>
              </a:ext>
            </a:extLst>
          </p:cNvPr>
          <p:cNvSpPr>
            <a:spLocks/>
          </p:cNvSpPr>
          <p:nvPr/>
        </p:nvSpPr>
        <p:spPr bwMode="auto">
          <a:xfrm>
            <a:off x="3898992" y="2084387"/>
            <a:ext cx="649288" cy="515938"/>
          </a:xfrm>
          <a:custGeom>
            <a:avLst/>
            <a:gdLst>
              <a:gd name="T0" fmla="*/ 213 w 1122"/>
              <a:gd name="T1" fmla="*/ 754 h 899"/>
              <a:gd name="T2" fmla="*/ 213 w 1122"/>
              <a:gd name="T3" fmla="*/ 754 h 899"/>
              <a:gd name="T4" fmla="*/ 15 w 1122"/>
              <a:gd name="T5" fmla="*/ 590 h 899"/>
              <a:gd name="T6" fmla="*/ 62 w 1122"/>
              <a:gd name="T7" fmla="*/ 473 h 899"/>
              <a:gd name="T8" fmla="*/ 67 w 1122"/>
              <a:gd name="T9" fmla="*/ 266 h 899"/>
              <a:gd name="T10" fmla="*/ 225 w 1122"/>
              <a:gd name="T11" fmla="*/ 154 h 899"/>
              <a:gd name="T12" fmla="*/ 312 w 1122"/>
              <a:gd name="T13" fmla="*/ 131 h 899"/>
              <a:gd name="T14" fmla="*/ 392 w 1122"/>
              <a:gd name="T15" fmla="*/ 80 h 899"/>
              <a:gd name="T16" fmla="*/ 640 w 1122"/>
              <a:gd name="T17" fmla="*/ 1 h 899"/>
              <a:gd name="T18" fmla="*/ 725 w 1122"/>
              <a:gd name="T19" fmla="*/ 15 h 899"/>
              <a:gd name="T20" fmla="*/ 764 w 1122"/>
              <a:gd name="T21" fmla="*/ 88 h 899"/>
              <a:gd name="T22" fmla="*/ 994 w 1122"/>
              <a:gd name="T23" fmla="*/ 141 h 899"/>
              <a:gd name="T24" fmla="*/ 1031 w 1122"/>
              <a:gd name="T25" fmla="*/ 353 h 899"/>
              <a:gd name="T26" fmla="*/ 1105 w 1122"/>
              <a:gd name="T27" fmla="*/ 487 h 899"/>
              <a:gd name="T28" fmla="*/ 991 w 1122"/>
              <a:gd name="T29" fmla="*/ 616 h 899"/>
              <a:gd name="T30" fmla="*/ 834 w 1122"/>
              <a:gd name="T31" fmla="*/ 643 h 899"/>
              <a:gd name="T32" fmla="*/ 676 w 1122"/>
              <a:gd name="T33" fmla="*/ 824 h 899"/>
              <a:gd name="T34" fmla="*/ 443 w 1122"/>
              <a:gd name="T35" fmla="*/ 843 h 899"/>
              <a:gd name="T36" fmla="*/ 416 w 1122"/>
              <a:gd name="T37" fmla="*/ 820 h 899"/>
              <a:gd name="T38" fmla="*/ 297 w 1122"/>
              <a:gd name="T39" fmla="*/ 884 h 899"/>
              <a:gd name="T40" fmla="*/ 208 w 1122"/>
              <a:gd name="T41" fmla="*/ 864 h 899"/>
              <a:gd name="T42" fmla="*/ 206 w 1122"/>
              <a:gd name="T43" fmla="*/ 7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2" h="899">
                <a:moveTo>
                  <a:pt x="213" y="754"/>
                </a:moveTo>
                <a:lnTo>
                  <a:pt x="213" y="754"/>
                </a:lnTo>
                <a:cubicBezTo>
                  <a:pt x="124" y="740"/>
                  <a:pt x="45" y="675"/>
                  <a:pt x="15" y="590"/>
                </a:cubicBezTo>
                <a:cubicBezTo>
                  <a:pt x="0" y="544"/>
                  <a:pt x="12" y="474"/>
                  <a:pt x="62" y="473"/>
                </a:cubicBezTo>
                <a:cubicBezTo>
                  <a:pt x="9" y="420"/>
                  <a:pt x="23" y="327"/>
                  <a:pt x="67" y="266"/>
                </a:cubicBezTo>
                <a:cubicBezTo>
                  <a:pt x="105" y="212"/>
                  <a:pt x="162" y="172"/>
                  <a:pt x="225" y="154"/>
                </a:cubicBezTo>
                <a:cubicBezTo>
                  <a:pt x="254" y="146"/>
                  <a:pt x="284" y="142"/>
                  <a:pt x="312" y="131"/>
                </a:cubicBezTo>
                <a:cubicBezTo>
                  <a:pt x="341" y="118"/>
                  <a:pt x="366" y="98"/>
                  <a:pt x="392" y="80"/>
                </a:cubicBezTo>
                <a:cubicBezTo>
                  <a:pt x="465" y="31"/>
                  <a:pt x="552" y="4"/>
                  <a:pt x="640" y="1"/>
                </a:cubicBezTo>
                <a:cubicBezTo>
                  <a:pt x="669" y="0"/>
                  <a:pt x="700" y="2"/>
                  <a:pt x="725" y="15"/>
                </a:cubicBezTo>
                <a:cubicBezTo>
                  <a:pt x="751" y="30"/>
                  <a:pt x="770" y="59"/>
                  <a:pt x="764" y="88"/>
                </a:cubicBezTo>
                <a:cubicBezTo>
                  <a:pt x="844" y="84"/>
                  <a:pt x="930" y="92"/>
                  <a:pt x="994" y="141"/>
                </a:cubicBezTo>
                <a:cubicBezTo>
                  <a:pt x="1057" y="191"/>
                  <a:pt x="1084" y="293"/>
                  <a:pt x="1031" y="353"/>
                </a:cubicBezTo>
                <a:cubicBezTo>
                  <a:pt x="1090" y="357"/>
                  <a:pt x="1122" y="431"/>
                  <a:pt x="1105" y="487"/>
                </a:cubicBezTo>
                <a:cubicBezTo>
                  <a:pt x="1088" y="543"/>
                  <a:pt x="1039" y="583"/>
                  <a:pt x="991" y="616"/>
                </a:cubicBezTo>
                <a:cubicBezTo>
                  <a:pt x="944" y="649"/>
                  <a:pt x="878" y="678"/>
                  <a:pt x="834" y="643"/>
                </a:cubicBezTo>
                <a:cubicBezTo>
                  <a:pt x="797" y="715"/>
                  <a:pt x="742" y="778"/>
                  <a:pt x="676" y="824"/>
                </a:cubicBezTo>
                <a:cubicBezTo>
                  <a:pt x="607" y="872"/>
                  <a:pt x="506" y="899"/>
                  <a:pt x="443" y="843"/>
                </a:cubicBezTo>
                <a:cubicBezTo>
                  <a:pt x="434" y="835"/>
                  <a:pt x="426" y="825"/>
                  <a:pt x="416" y="820"/>
                </a:cubicBezTo>
                <a:cubicBezTo>
                  <a:pt x="372" y="801"/>
                  <a:pt x="339" y="863"/>
                  <a:pt x="297" y="884"/>
                </a:cubicBezTo>
                <a:cubicBezTo>
                  <a:pt x="267" y="898"/>
                  <a:pt x="229" y="889"/>
                  <a:pt x="208" y="864"/>
                </a:cubicBezTo>
                <a:cubicBezTo>
                  <a:pt x="187" y="839"/>
                  <a:pt x="186" y="800"/>
                  <a:pt x="206" y="774"/>
                </a:cubicBezTo>
              </a:path>
            </a:pathLst>
          </a:custGeom>
          <a:solidFill>
            <a:srgbClr val="40BB6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1" name="テキスト ボックス 20">
            <a:extLst>
              <a:ext uri="{FF2B5EF4-FFF2-40B4-BE49-F238E27FC236}">
                <a16:creationId xmlns:a16="http://schemas.microsoft.com/office/drawing/2014/main" id="{B476B7B4-0069-4FFE-945A-9F81215C2C17}"/>
              </a:ext>
            </a:extLst>
          </p:cNvPr>
          <p:cNvSpPr txBox="1"/>
          <p:nvPr/>
        </p:nvSpPr>
        <p:spPr>
          <a:xfrm rot="20539068">
            <a:off x="3862987" y="2221918"/>
            <a:ext cx="728238" cy="246221"/>
          </a:xfrm>
          <a:prstGeom prst="rect">
            <a:avLst/>
          </a:prstGeom>
          <a:noFill/>
        </p:spPr>
        <p:txBody>
          <a:bodyPr wrap="square" rtlCol="0">
            <a:spAutoFit/>
          </a:bodyPr>
          <a:lstStyle/>
          <a:p>
            <a:pPr algn="ctr"/>
            <a:r>
              <a:rPr kumimoji="1" lang="ja-JP" altLang="en-US" sz="1000" dirty="0">
                <a:solidFill>
                  <a:schemeClr val="bg1"/>
                </a:solidFill>
                <a:latin typeface="游ゴシック" panose="020B0400000000000000" pitchFamily="50" charset="-128"/>
                <a:ea typeface="游ゴシック" panose="020B0400000000000000" pitchFamily="50" charset="-128"/>
              </a:rPr>
              <a:t>温泉♨️</a:t>
            </a:r>
          </a:p>
        </p:txBody>
      </p:sp>
      <p:sp>
        <p:nvSpPr>
          <p:cNvPr id="108" name="テキスト ボックス 107">
            <a:extLst>
              <a:ext uri="{FF2B5EF4-FFF2-40B4-BE49-F238E27FC236}">
                <a16:creationId xmlns:a16="http://schemas.microsoft.com/office/drawing/2014/main" id="{D8DCE22D-DD14-4C37-A248-3BA549EC7A04}"/>
              </a:ext>
            </a:extLst>
          </p:cNvPr>
          <p:cNvSpPr txBox="1"/>
          <p:nvPr/>
        </p:nvSpPr>
        <p:spPr>
          <a:xfrm>
            <a:off x="1986465" y="4504383"/>
            <a:ext cx="874713" cy="246221"/>
          </a:xfrm>
          <a:prstGeom prst="rect">
            <a:avLst/>
          </a:prstGeom>
          <a:noFill/>
        </p:spPr>
        <p:txBody>
          <a:bodyPr wrap="square" rtlCol="0">
            <a:spAutoFit/>
          </a:bodyPr>
          <a:lstStyle/>
          <a:p>
            <a:pPr algn="ctr"/>
            <a:r>
              <a:rPr kumimoji="1" lang="ja-JP" altLang="en-US" sz="1000" b="1" dirty="0">
                <a:solidFill>
                  <a:srgbClr val="1882A6"/>
                </a:solidFill>
                <a:latin typeface="游ゴシック" panose="020B0400000000000000" pitchFamily="50" charset="-128"/>
                <a:ea typeface="游ゴシック" panose="020B0400000000000000" pitchFamily="50" charset="-128"/>
              </a:rPr>
              <a:t>旅の</a:t>
            </a:r>
            <a:r>
              <a:rPr kumimoji="1" lang="en" altLang="ja-JP" sz="1000" b="1" dirty="0">
                <a:solidFill>
                  <a:srgbClr val="1882A6"/>
                </a:solidFill>
                <a:latin typeface="游ゴシック" panose="020B0400000000000000" pitchFamily="50" charset="-128"/>
                <a:ea typeface="游ゴシック" panose="020B0400000000000000" pitchFamily="50" charset="-128"/>
              </a:rPr>
              <a:t>POINT</a:t>
            </a:r>
            <a:endParaRPr kumimoji="1" lang="ja-JP" altLang="en-US" sz="1000" b="1" dirty="0">
              <a:solidFill>
                <a:srgbClr val="1882A6"/>
              </a:solidFill>
              <a:latin typeface="游ゴシック" panose="020B0400000000000000" pitchFamily="50" charset="-128"/>
              <a:ea typeface="游ゴシック" panose="020B0400000000000000" pitchFamily="50" charset="-128"/>
            </a:endParaRPr>
          </a:p>
        </p:txBody>
      </p:sp>
      <p:sp>
        <p:nvSpPr>
          <p:cNvPr id="110" name="Freeform 22">
            <a:extLst>
              <a:ext uri="{FF2B5EF4-FFF2-40B4-BE49-F238E27FC236}">
                <a16:creationId xmlns:a16="http://schemas.microsoft.com/office/drawing/2014/main" id="{9137B952-C836-4591-8723-431D0D6596C6}"/>
              </a:ext>
            </a:extLst>
          </p:cNvPr>
          <p:cNvSpPr>
            <a:spLocks/>
          </p:cNvSpPr>
          <p:nvPr/>
        </p:nvSpPr>
        <p:spPr bwMode="auto">
          <a:xfrm flipV="1">
            <a:off x="473168" y="4582278"/>
            <a:ext cx="1560512" cy="45719"/>
          </a:xfrm>
          <a:custGeom>
            <a:avLst/>
            <a:gdLst>
              <a:gd name="T0" fmla="*/ 0 w 6665"/>
              <a:gd name="T1" fmla="*/ 0 w 6665"/>
              <a:gd name="T2" fmla="*/ 6665 w 6665"/>
            </a:gdLst>
            <a:ahLst/>
            <a:cxnLst>
              <a:cxn ang="0">
                <a:pos x="T0" y="0"/>
              </a:cxn>
              <a:cxn ang="0">
                <a:pos x="T1" y="0"/>
              </a:cxn>
              <a:cxn ang="0">
                <a:pos x="T2" y="0"/>
              </a:cxn>
            </a:cxnLst>
            <a:rect l="0" t="0" r="r" b="b"/>
            <a:pathLst>
              <a:path w="6665">
                <a:moveTo>
                  <a:pt x="0" y="0"/>
                </a:moveTo>
                <a:lnTo>
                  <a:pt x="0" y="0"/>
                </a:lnTo>
                <a:lnTo>
                  <a:pt x="6665" y="0"/>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1" name="Freeform 22">
            <a:extLst>
              <a:ext uri="{FF2B5EF4-FFF2-40B4-BE49-F238E27FC236}">
                <a16:creationId xmlns:a16="http://schemas.microsoft.com/office/drawing/2014/main" id="{50D40969-F6AF-423C-8047-0549E2489E3C}"/>
              </a:ext>
            </a:extLst>
          </p:cNvPr>
          <p:cNvSpPr>
            <a:spLocks/>
          </p:cNvSpPr>
          <p:nvPr/>
        </p:nvSpPr>
        <p:spPr bwMode="auto">
          <a:xfrm flipV="1">
            <a:off x="2941730" y="4582278"/>
            <a:ext cx="1560512" cy="45719"/>
          </a:xfrm>
          <a:custGeom>
            <a:avLst/>
            <a:gdLst>
              <a:gd name="T0" fmla="*/ 0 w 6665"/>
              <a:gd name="T1" fmla="*/ 0 w 6665"/>
              <a:gd name="T2" fmla="*/ 6665 w 6665"/>
            </a:gdLst>
            <a:ahLst/>
            <a:cxnLst>
              <a:cxn ang="0">
                <a:pos x="T0" y="0"/>
              </a:cxn>
              <a:cxn ang="0">
                <a:pos x="T1" y="0"/>
              </a:cxn>
              <a:cxn ang="0">
                <a:pos x="T2" y="0"/>
              </a:cxn>
            </a:cxnLst>
            <a:rect l="0" t="0" r="r" b="b"/>
            <a:pathLst>
              <a:path w="6665">
                <a:moveTo>
                  <a:pt x="0" y="0"/>
                </a:moveTo>
                <a:lnTo>
                  <a:pt x="0" y="0"/>
                </a:lnTo>
                <a:lnTo>
                  <a:pt x="6665" y="0"/>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3" name="Freeform 33">
            <a:extLst>
              <a:ext uri="{FF2B5EF4-FFF2-40B4-BE49-F238E27FC236}">
                <a16:creationId xmlns:a16="http://schemas.microsoft.com/office/drawing/2014/main" id="{54C37341-19BD-4D95-89BD-F7A877AFCD3D}"/>
              </a:ext>
            </a:extLst>
          </p:cNvPr>
          <p:cNvSpPr>
            <a:spLocks/>
          </p:cNvSpPr>
          <p:nvPr/>
        </p:nvSpPr>
        <p:spPr bwMode="auto">
          <a:xfrm flipH="1">
            <a:off x="2919510" y="4551797"/>
            <a:ext cx="25400" cy="150813"/>
          </a:xfrm>
          <a:custGeom>
            <a:avLst/>
            <a:gdLst>
              <a:gd name="T0" fmla="*/ 0 w 40"/>
              <a:gd name="T1" fmla="*/ 0 h 238"/>
              <a:gd name="T2" fmla="*/ 0 w 40"/>
              <a:gd name="T3" fmla="*/ 0 h 238"/>
              <a:gd name="T4" fmla="*/ 40 w 40"/>
              <a:gd name="T5" fmla="*/ 238 h 238"/>
            </a:gdLst>
            <a:ahLst/>
            <a:cxnLst>
              <a:cxn ang="0">
                <a:pos x="T0" y="T1"/>
              </a:cxn>
              <a:cxn ang="0">
                <a:pos x="T2" y="T3"/>
              </a:cxn>
              <a:cxn ang="0">
                <a:pos x="T4" y="T5"/>
              </a:cxn>
            </a:cxnLst>
            <a:rect l="0" t="0" r="r" b="b"/>
            <a:pathLst>
              <a:path w="40" h="238">
                <a:moveTo>
                  <a:pt x="0" y="0"/>
                </a:moveTo>
                <a:lnTo>
                  <a:pt x="0" y="0"/>
                </a:lnTo>
                <a:lnTo>
                  <a:pt x="40" y="238"/>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4" name="AutoShape 20">
            <a:extLst>
              <a:ext uri="{FF2B5EF4-FFF2-40B4-BE49-F238E27FC236}">
                <a16:creationId xmlns:a16="http://schemas.microsoft.com/office/drawing/2014/main" id="{C569BA61-E894-4197-A18B-2995216B8011}"/>
              </a:ext>
            </a:extLst>
          </p:cNvPr>
          <p:cNvSpPr>
            <a:spLocks noChangeAspect="1" noChangeArrowheads="1" noTextEdit="1"/>
          </p:cNvSpPr>
          <p:nvPr/>
        </p:nvSpPr>
        <p:spPr bwMode="auto">
          <a:xfrm>
            <a:off x="473168" y="5567512"/>
            <a:ext cx="4021137"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5" name="Freeform 23">
            <a:extLst>
              <a:ext uri="{FF2B5EF4-FFF2-40B4-BE49-F238E27FC236}">
                <a16:creationId xmlns:a16="http://schemas.microsoft.com/office/drawing/2014/main" id="{721332C8-A43E-4A03-96ED-B139193AE327}"/>
              </a:ext>
            </a:extLst>
          </p:cNvPr>
          <p:cNvSpPr>
            <a:spLocks/>
          </p:cNvSpPr>
          <p:nvPr/>
        </p:nvSpPr>
        <p:spPr bwMode="auto">
          <a:xfrm>
            <a:off x="2033680" y="5604025"/>
            <a:ext cx="908050" cy="125413"/>
          </a:xfrm>
          <a:custGeom>
            <a:avLst/>
            <a:gdLst>
              <a:gd name="T0" fmla="*/ 1502 w 1502"/>
              <a:gd name="T1" fmla="*/ 200 h 200"/>
              <a:gd name="T2" fmla="*/ 1502 w 1502"/>
              <a:gd name="T3" fmla="*/ 200 h 200"/>
              <a:gd name="T4" fmla="*/ 0 w 1502"/>
              <a:gd name="T5" fmla="*/ 200 h 200"/>
              <a:gd name="T6" fmla="*/ 0 w 1502"/>
              <a:gd name="T7" fmla="*/ 0 h 200"/>
              <a:gd name="T8" fmla="*/ 1502 w 1502"/>
              <a:gd name="T9" fmla="*/ 0 h 200"/>
              <a:gd name="T10" fmla="*/ 1502 w 1502"/>
              <a:gd name="T11" fmla="*/ 200 h 200"/>
            </a:gdLst>
            <a:ahLst/>
            <a:cxnLst>
              <a:cxn ang="0">
                <a:pos x="T0" y="T1"/>
              </a:cxn>
              <a:cxn ang="0">
                <a:pos x="T2" y="T3"/>
              </a:cxn>
              <a:cxn ang="0">
                <a:pos x="T4" y="T5"/>
              </a:cxn>
              <a:cxn ang="0">
                <a:pos x="T6" y="T7"/>
              </a:cxn>
              <a:cxn ang="0">
                <a:pos x="T8" y="T9"/>
              </a:cxn>
              <a:cxn ang="0">
                <a:pos x="T10" y="T11"/>
              </a:cxn>
            </a:cxnLst>
            <a:rect l="0" t="0" r="r" b="b"/>
            <a:pathLst>
              <a:path w="1502" h="200">
                <a:moveTo>
                  <a:pt x="1502" y="200"/>
                </a:moveTo>
                <a:lnTo>
                  <a:pt x="1502" y="200"/>
                </a:lnTo>
                <a:lnTo>
                  <a:pt x="0" y="200"/>
                </a:lnTo>
                <a:lnTo>
                  <a:pt x="0" y="0"/>
                </a:lnTo>
                <a:lnTo>
                  <a:pt x="1502" y="0"/>
                </a:lnTo>
                <a:lnTo>
                  <a:pt x="1502" y="20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nvGrpSpPr>
          <p:cNvPr id="116" name="グループ化 115">
            <a:extLst>
              <a:ext uri="{FF2B5EF4-FFF2-40B4-BE49-F238E27FC236}">
                <a16:creationId xmlns:a16="http://schemas.microsoft.com/office/drawing/2014/main" id="{EF5E7BE1-01DE-4646-9FAF-A01B8B8C3FA4}"/>
              </a:ext>
            </a:extLst>
          </p:cNvPr>
          <p:cNvGrpSpPr/>
          <p:nvPr/>
        </p:nvGrpSpPr>
        <p:grpSpPr>
          <a:xfrm>
            <a:off x="2788213" y="5565924"/>
            <a:ext cx="111125" cy="163514"/>
            <a:chOff x="2830513" y="5094287"/>
            <a:chExt cx="111125" cy="163514"/>
          </a:xfrm>
        </p:grpSpPr>
        <p:sp>
          <p:nvSpPr>
            <p:cNvPr id="117" name="Freeform 24">
              <a:extLst>
                <a:ext uri="{FF2B5EF4-FFF2-40B4-BE49-F238E27FC236}">
                  <a16:creationId xmlns:a16="http://schemas.microsoft.com/office/drawing/2014/main" id="{84122AE2-41BF-4083-9447-C7728727C5AC}"/>
                </a:ext>
              </a:extLst>
            </p:cNvPr>
            <p:cNvSpPr>
              <a:spLocks noEditPoints="1"/>
            </p:cNvSpPr>
            <p:nvPr/>
          </p:nvSpPr>
          <p:spPr bwMode="auto">
            <a:xfrm>
              <a:off x="2830513" y="5122863"/>
              <a:ext cx="111125" cy="134938"/>
            </a:xfrm>
            <a:custGeom>
              <a:avLst/>
              <a:gdLst>
                <a:gd name="T0" fmla="*/ 71 w 185"/>
                <a:gd name="T1" fmla="*/ 165 h 213"/>
                <a:gd name="T2" fmla="*/ 89 w 185"/>
                <a:gd name="T3" fmla="*/ 143 h 213"/>
                <a:gd name="T4" fmla="*/ 81 w 185"/>
                <a:gd name="T5" fmla="*/ 143 h 213"/>
                <a:gd name="T6" fmla="*/ 56 w 185"/>
                <a:gd name="T7" fmla="*/ 151 h 213"/>
                <a:gd name="T8" fmla="*/ 25 w 185"/>
                <a:gd name="T9" fmla="*/ 61 h 213"/>
                <a:gd name="T10" fmla="*/ 33 w 185"/>
                <a:gd name="T11" fmla="*/ 51 h 213"/>
                <a:gd name="T12" fmla="*/ 62 w 185"/>
                <a:gd name="T13" fmla="*/ 93 h 213"/>
                <a:gd name="T14" fmla="*/ 71 w 185"/>
                <a:gd name="T15" fmla="*/ 91 h 213"/>
                <a:gd name="T16" fmla="*/ 96 w 185"/>
                <a:gd name="T17" fmla="*/ 68 h 213"/>
                <a:gd name="T18" fmla="*/ 165 w 185"/>
                <a:gd name="T19" fmla="*/ 11 h 213"/>
                <a:gd name="T20" fmla="*/ 165 w 185"/>
                <a:gd name="T21" fmla="*/ 24 h 213"/>
                <a:gd name="T22" fmla="*/ 109 w 185"/>
                <a:gd name="T23" fmla="*/ 81 h 213"/>
                <a:gd name="T24" fmla="*/ 121 w 185"/>
                <a:gd name="T25" fmla="*/ 110 h 213"/>
                <a:gd name="T26" fmla="*/ 128 w 185"/>
                <a:gd name="T27" fmla="*/ 124 h 213"/>
                <a:gd name="T28" fmla="*/ 135 w 185"/>
                <a:gd name="T29" fmla="*/ 136 h 213"/>
                <a:gd name="T30" fmla="*/ 148 w 185"/>
                <a:gd name="T31" fmla="*/ 153 h 213"/>
                <a:gd name="T32" fmla="*/ 71 w 185"/>
                <a:gd name="T33" fmla="*/ 165 h 213"/>
                <a:gd name="T34" fmla="*/ 66 w 185"/>
                <a:gd name="T35" fmla="*/ 204 h 213"/>
                <a:gd name="T36" fmla="*/ 13 w 185"/>
                <a:gd name="T37" fmla="*/ 151 h 213"/>
                <a:gd name="T38" fmla="*/ 54 w 185"/>
                <a:gd name="T39" fmla="*/ 162 h 213"/>
                <a:gd name="T40" fmla="*/ 66 w 185"/>
                <a:gd name="T41" fmla="*/ 204 h 213"/>
                <a:gd name="T42" fmla="*/ 148 w 185"/>
                <a:gd name="T43" fmla="*/ 66 h 213"/>
                <a:gd name="T44" fmla="*/ 148 w 185"/>
                <a:gd name="T45" fmla="*/ 79 h 213"/>
                <a:gd name="T46" fmla="*/ 128 w 185"/>
                <a:gd name="T47" fmla="*/ 99 h 213"/>
                <a:gd name="T48" fmla="*/ 115 w 185"/>
                <a:gd name="T49" fmla="*/ 87 h 213"/>
                <a:gd name="T50" fmla="*/ 148 w 185"/>
                <a:gd name="T51" fmla="*/ 66 h 213"/>
                <a:gd name="T52" fmla="*/ 161 w 185"/>
                <a:gd name="T53" fmla="*/ 103 h 213"/>
                <a:gd name="T54" fmla="*/ 134 w 185"/>
                <a:gd name="T55" fmla="*/ 118 h 213"/>
                <a:gd name="T56" fmla="*/ 148 w 185"/>
                <a:gd name="T57" fmla="*/ 90 h 213"/>
                <a:gd name="T58" fmla="*/ 161 w 185"/>
                <a:gd name="T59" fmla="*/ 103 h 213"/>
                <a:gd name="T60" fmla="*/ 176 w 185"/>
                <a:gd name="T61" fmla="*/ 121 h 213"/>
                <a:gd name="T62" fmla="*/ 159 w 185"/>
                <a:gd name="T63" fmla="*/ 143 h 213"/>
                <a:gd name="T64" fmla="*/ 144 w 185"/>
                <a:gd name="T65" fmla="*/ 136 h 213"/>
                <a:gd name="T66" fmla="*/ 161 w 185"/>
                <a:gd name="T67" fmla="*/ 115 h 213"/>
                <a:gd name="T68" fmla="*/ 174 w 185"/>
                <a:gd name="T69" fmla="*/ 115 h 213"/>
                <a:gd name="T70" fmla="*/ 185 w 185"/>
                <a:gd name="T71" fmla="*/ 121 h 213"/>
                <a:gd name="T72" fmla="*/ 180 w 185"/>
                <a:gd name="T73" fmla="*/ 109 h 213"/>
                <a:gd name="T74" fmla="*/ 167 w 185"/>
                <a:gd name="T75" fmla="*/ 84 h 213"/>
                <a:gd name="T76" fmla="*/ 159 w 185"/>
                <a:gd name="T77" fmla="*/ 73 h 213"/>
                <a:gd name="T78" fmla="*/ 146 w 185"/>
                <a:gd name="T79" fmla="*/ 56 h 213"/>
                <a:gd name="T80" fmla="*/ 177 w 185"/>
                <a:gd name="T81" fmla="*/ 18 h 213"/>
                <a:gd name="T82" fmla="*/ 159 w 185"/>
                <a:gd name="T83" fmla="*/ 0 h 213"/>
                <a:gd name="T84" fmla="*/ 90 w 185"/>
                <a:gd name="T85" fmla="*/ 62 h 213"/>
                <a:gd name="T86" fmla="*/ 49 w 185"/>
                <a:gd name="T87" fmla="*/ 48 h 213"/>
                <a:gd name="T88" fmla="*/ 17 w 185"/>
                <a:gd name="T89" fmla="*/ 54 h 213"/>
                <a:gd name="T90" fmla="*/ 34 w 185"/>
                <a:gd name="T91" fmla="*/ 112 h 213"/>
                <a:gd name="T92" fmla="*/ 34 w 185"/>
                <a:gd name="T93" fmla="*/ 112 h 213"/>
                <a:gd name="T94" fmla="*/ 34 w 185"/>
                <a:gd name="T95" fmla="*/ 117 h 213"/>
                <a:gd name="T96" fmla="*/ 5 w 185"/>
                <a:gd name="T97" fmla="*/ 148 h 213"/>
                <a:gd name="T98" fmla="*/ 65 w 185"/>
                <a:gd name="T99" fmla="*/ 213 h 213"/>
                <a:gd name="T100" fmla="*/ 71 w 185"/>
                <a:gd name="T101" fmla="*/ 211 h 213"/>
                <a:gd name="T102" fmla="*/ 100 w 185"/>
                <a:gd name="T103" fmla="*/ 182 h 213"/>
                <a:gd name="T104" fmla="*/ 151 w 185"/>
                <a:gd name="T105" fmla="*/ 162 h 213"/>
                <a:gd name="T106" fmla="*/ 176 w 185"/>
                <a:gd name="T107" fmla="*/ 137 h 213"/>
                <a:gd name="T108" fmla="*/ 185 w 185"/>
                <a:gd name="T109" fmla="*/ 1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5" h="213">
                  <a:moveTo>
                    <a:pt x="71" y="165"/>
                  </a:moveTo>
                  <a:lnTo>
                    <a:pt x="71" y="165"/>
                  </a:lnTo>
                  <a:cubicBezTo>
                    <a:pt x="73" y="164"/>
                    <a:pt x="75" y="164"/>
                    <a:pt x="77" y="163"/>
                  </a:cubicBezTo>
                  <a:cubicBezTo>
                    <a:pt x="85" y="160"/>
                    <a:pt x="89" y="152"/>
                    <a:pt x="89" y="143"/>
                  </a:cubicBezTo>
                  <a:cubicBezTo>
                    <a:pt x="89" y="140"/>
                    <a:pt x="87" y="138"/>
                    <a:pt x="85" y="138"/>
                  </a:cubicBezTo>
                  <a:cubicBezTo>
                    <a:pt x="83" y="138"/>
                    <a:pt x="81" y="140"/>
                    <a:pt x="81" y="143"/>
                  </a:cubicBezTo>
                  <a:cubicBezTo>
                    <a:pt x="81" y="149"/>
                    <a:pt x="78" y="153"/>
                    <a:pt x="74" y="155"/>
                  </a:cubicBezTo>
                  <a:cubicBezTo>
                    <a:pt x="68" y="157"/>
                    <a:pt x="61" y="156"/>
                    <a:pt x="56" y="151"/>
                  </a:cubicBezTo>
                  <a:cubicBezTo>
                    <a:pt x="47" y="140"/>
                    <a:pt x="42" y="126"/>
                    <a:pt x="43" y="112"/>
                  </a:cubicBezTo>
                  <a:cubicBezTo>
                    <a:pt x="44" y="89"/>
                    <a:pt x="31" y="69"/>
                    <a:pt x="25" y="61"/>
                  </a:cubicBezTo>
                  <a:cubicBezTo>
                    <a:pt x="24" y="60"/>
                    <a:pt x="24" y="58"/>
                    <a:pt x="25" y="57"/>
                  </a:cubicBezTo>
                  <a:cubicBezTo>
                    <a:pt x="26" y="54"/>
                    <a:pt x="29" y="52"/>
                    <a:pt x="33" y="51"/>
                  </a:cubicBezTo>
                  <a:cubicBezTo>
                    <a:pt x="36" y="50"/>
                    <a:pt x="40" y="51"/>
                    <a:pt x="42" y="54"/>
                  </a:cubicBezTo>
                  <a:cubicBezTo>
                    <a:pt x="55" y="67"/>
                    <a:pt x="60" y="81"/>
                    <a:pt x="62" y="93"/>
                  </a:cubicBezTo>
                  <a:cubicBezTo>
                    <a:pt x="63" y="95"/>
                    <a:pt x="65" y="96"/>
                    <a:pt x="67" y="96"/>
                  </a:cubicBezTo>
                  <a:cubicBezTo>
                    <a:pt x="70" y="95"/>
                    <a:pt x="71" y="93"/>
                    <a:pt x="71" y="91"/>
                  </a:cubicBezTo>
                  <a:cubicBezTo>
                    <a:pt x="70" y="87"/>
                    <a:pt x="69" y="84"/>
                    <a:pt x="68" y="81"/>
                  </a:cubicBezTo>
                  <a:cubicBezTo>
                    <a:pt x="78" y="81"/>
                    <a:pt x="89" y="75"/>
                    <a:pt x="96" y="68"/>
                  </a:cubicBezTo>
                  <a:lnTo>
                    <a:pt x="153" y="11"/>
                  </a:lnTo>
                  <a:cubicBezTo>
                    <a:pt x="156" y="8"/>
                    <a:pt x="162" y="8"/>
                    <a:pt x="165" y="11"/>
                  </a:cubicBezTo>
                  <a:cubicBezTo>
                    <a:pt x="167" y="13"/>
                    <a:pt x="168" y="15"/>
                    <a:pt x="168" y="18"/>
                  </a:cubicBezTo>
                  <a:cubicBezTo>
                    <a:pt x="168" y="20"/>
                    <a:pt x="167" y="22"/>
                    <a:pt x="165" y="24"/>
                  </a:cubicBezTo>
                  <a:lnTo>
                    <a:pt x="129" y="60"/>
                  </a:lnTo>
                  <a:lnTo>
                    <a:pt x="109" y="81"/>
                  </a:lnTo>
                  <a:cubicBezTo>
                    <a:pt x="102" y="87"/>
                    <a:pt x="102" y="98"/>
                    <a:pt x="109" y="105"/>
                  </a:cubicBezTo>
                  <a:cubicBezTo>
                    <a:pt x="112" y="109"/>
                    <a:pt x="117" y="110"/>
                    <a:pt x="121" y="110"/>
                  </a:cubicBezTo>
                  <a:cubicBezTo>
                    <a:pt x="122" y="110"/>
                    <a:pt x="122" y="110"/>
                    <a:pt x="123" y="110"/>
                  </a:cubicBezTo>
                  <a:cubicBezTo>
                    <a:pt x="122" y="115"/>
                    <a:pt x="124" y="120"/>
                    <a:pt x="128" y="124"/>
                  </a:cubicBezTo>
                  <a:cubicBezTo>
                    <a:pt x="130" y="126"/>
                    <a:pt x="133" y="128"/>
                    <a:pt x="137" y="129"/>
                  </a:cubicBezTo>
                  <a:cubicBezTo>
                    <a:pt x="136" y="131"/>
                    <a:pt x="135" y="134"/>
                    <a:pt x="135" y="136"/>
                  </a:cubicBezTo>
                  <a:cubicBezTo>
                    <a:pt x="135" y="141"/>
                    <a:pt x="137" y="145"/>
                    <a:pt x="140" y="149"/>
                  </a:cubicBezTo>
                  <a:cubicBezTo>
                    <a:pt x="142" y="151"/>
                    <a:pt x="145" y="152"/>
                    <a:pt x="148" y="153"/>
                  </a:cubicBezTo>
                  <a:lnTo>
                    <a:pt x="145" y="156"/>
                  </a:lnTo>
                  <a:cubicBezTo>
                    <a:pt x="125" y="176"/>
                    <a:pt x="94" y="179"/>
                    <a:pt x="71" y="165"/>
                  </a:cubicBezTo>
                  <a:close/>
                  <a:moveTo>
                    <a:pt x="66" y="204"/>
                  </a:moveTo>
                  <a:lnTo>
                    <a:pt x="66" y="204"/>
                  </a:lnTo>
                  <a:cubicBezTo>
                    <a:pt x="63" y="204"/>
                    <a:pt x="49" y="204"/>
                    <a:pt x="31" y="186"/>
                  </a:cubicBezTo>
                  <a:cubicBezTo>
                    <a:pt x="13" y="167"/>
                    <a:pt x="12" y="154"/>
                    <a:pt x="13" y="151"/>
                  </a:cubicBezTo>
                  <a:lnTo>
                    <a:pt x="36" y="128"/>
                  </a:lnTo>
                  <a:cubicBezTo>
                    <a:pt x="38" y="141"/>
                    <a:pt x="45" y="153"/>
                    <a:pt x="54" y="162"/>
                  </a:cubicBezTo>
                  <a:cubicBezTo>
                    <a:pt x="64" y="172"/>
                    <a:pt x="76" y="178"/>
                    <a:pt x="89" y="181"/>
                  </a:cubicBezTo>
                  <a:lnTo>
                    <a:pt x="66" y="204"/>
                  </a:lnTo>
                  <a:close/>
                  <a:moveTo>
                    <a:pt x="148" y="66"/>
                  </a:moveTo>
                  <a:lnTo>
                    <a:pt x="148" y="66"/>
                  </a:lnTo>
                  <a:cubicBezTo>
                    <a:pt x="149" y="68"/>
                    <a:pt x="150" y="70"/>
                    <a:pt x="150" y="73"/>
                  </a:cubicBezTo>
                  <a:cubicBezTo>
                    <a:pt x="150" y="75"/>
                    <a:pt x="149" y="77"/>
                    <a:pt x="148" y="79"/>
                  </a:cubicBezTo>
                  <a:lnTo>
                    <a:pt x="142" y="84"/>
                  </a:lnTo>
                  <a:lnTo>
                    <a:pt x="128" y="99"/>
                  </a:lnTo>
                  <a:cubicBezTo>
                    <a:pt x="124" y="103"/>
                    <a:pt x="118" y="103"/>
                    <a:pt x="115" y="99"/>
                  </a:cubicBezTo>
                  <a:cubicBezTo>
                    <a:pt x="111" y="96"/>
                    <a:pt x="111" y="90"/>
                    <a:pt x="115" y="87"/>
                  </a:cubicBezTo>
                  <a:lnTo>
                    <a:pt x="135" y="66"/>
                  </a:lnTo>
                  <a:cubicBezTo>
                    <a:pt x="138" y="63"/>
                    <a:pt x="144" y="63"/>
                    <a:pt x="148" y="66"/>
                  </a:cubicBezTo>
                  <a:close/>
                  <a:moveTo>
                    <a:pt x="161" y="103"/>
                  </a:moveTo>
                  <a:lnTo>
                    <a:pt x="161" y="103"/>
                  </a:lnTo>
                  <a:lnTo>
                    <a:pt x="146" y="118"/>
                  </a:lnTo>
                  <a:cubicBezTo>
                    <a:pt x="143" y="121"/>
                    <a:pt x="137" y="121"/>
                    <a:pt x="134" y="118"/>
                  </a:cubicBezTo>
                  <a:cubicBezTo>
                    <a:pt x="130" y="114"/>
                    <a:pt x="130" y="109"/>
                    <a:pt x="134" y="105"/>
                  </a:cubicBezTo>
                  <a:lnTo>
                    <a:pt x="148" y="90"/>
                  </a:lnTo>
                  <a:cubicBezTo>
                    <a:pt x="152" y="87"/>
                    <a:pt x="158" y="87"/>
                    <a:pt x="161" y="90"/>
                  </a:cubicBezTo>
                  <a:cubicBezTo>
                    <a:pt x="165" y="94"/>
                    <a:pt x="165" y="100"/>
                    <a:pt x="161" y="103"/>
                  </a:cubicBezTo>
                  <a:close/>
                  <a:moveTo>
                    <a:pt x="176" y="121"/>
                  </a:moveTo>
                  <a:lnTo>
                    <a:pt x="176" y="121"/>
                  </a:lnTo>
                  <a:cubicBezTo>
                    <a:pt x="176" y="124"/>
                    <a:pt x="175" y="126"/>
                    <a:pt x="174" y="128"/>
                  </a:cubicBezTo>
                  <a:lnTo>
                    <a:pt x="159" y="143"/>
                  </a:lnTo>
                  <a:cubicBezTo>
                    <a:pt x="155" y="146"/>
                    <a:pt x="150" y="146"/>
                    <a:pt x="146" y="143"/>
                  </a:cubicBezTo>
                  <a:cubicBezTo>
                    <a:pt x="144" y="141"/>
                    <a:pt x="144" y="139"/>
                    <a:pt x="144" y="136"/>
                  </a:cubicBezTo>
                  <a:cubicBezTo>
                    <a:pt x="144" y="134"/>
                    <a:pt x="144" y="132"/>
                    <a:pt x="146" y="130"/>
                  </a:cubicBezTo>
                  <a:lnTo>
                    <a:pt x="161" y="115"/>
                  </a:lnTo>
                  <a:cubicBezTo>
                    <a:pt x="163" y="113"/>
                    <a:pt x="165" y="112"/>
                    <a:pt x="167" y="112"/>
                  </a:cubicBezTo>
                  <a:cubicBezTo>
                    <a:pt x="170" y="112"/>
                    <a:pt x="172" y="113"/>
                    <a:pt x="174" y="115"/>
                  </a:cubicBezTo>
                  <a:cubicBezTo>
                    <a:pt x="175" y="117"/>
                    <a:pt x="176" y="119"/>
                    <a:pt x="176" y="121"/>
                  </a:cubicBezTo>
                  <a:close/>
                  <a:moveTo>
                    <a:pt x="185" y="121"/>
                  </a:moveTo>
                  <a:lnTo>
                    <a:pt x="185" y="121"/>
                  </a:lnTo>
                  <a:cubicBezTo>
                    <a:pt x="185" y="117"/>
                    <a:pt x="183" y="112"/>
                    <a:pt x="180" y="109"/>
                  </a:cubicBezTo>
                  <a:cubicBezTo>
                    <a:pt x="177" y="106"/>
                    <a:pt x="174" y="105"/>
                    <a:pt x="170" y="104"/>
                  </a:cubicBezTo>
                  <a:cubicBezTo>
                    <a:pt x="174" y="98"/>
                    <a:pt x="173" y="90"/>
                    <a:pt x="167" y="84"/>
                  </a:cubicBezTo>
                  <a:cubicBezTo>
                    <a:pt x="164" y="82"/>
                    <a:pt x="161" y="80"/>
                    <a:pt x="157" y="79"/>
                  </a:cubicBezTo>
                  <a:cubicBezTo>
                    <a:pt x="158" y="77"/>
                    <a:pt x="159" y="75"/>
                    <a:pt x="159" y="73"/>
                  </a:cubicBezTo>
                  <a:cubicBezTo>
                    <a:pt x="159" y="68"/>
                    <a:pt x="157" y="64"/>
                    <a:pt x="154" y="60"/>
                  </a:cubicBezTo>
                  <a:cubicBezTo>
                    <a:pt x="151" y="58"/>
                    <a:pt x="149" y="57"/>
                    <a:pt x="146" y="56"/>
                  </a:cubicBezTo>
                  <a:lnTo>
                    <a:pt x="171" y="30"/>
                  </a:lnTo>
                  <a:cubicBezTo>
                    <a:pt x="175" y="27"/>
                    <a:pt x="177" y="22"/>
                    <a:pt x="177" y="18"/>
                  </a:cubicBezTo>
                  <a:cubicBezTo>
                    <a:pt x="177" y="13"/>
                    <a:pt x="175" y="9"/>
                    <a:pt x="171" y="5"/>
                  </a:cubicBezTo>
                  <a:cubicBezTo>
                    <a:pt x="168" y="2"/>
                    <a:pt x="164" y="0"/>
                    <a:pt x="159" y="0"/>
                  </a:cubicBezTo>
                  <a:cubicBezTo>
                    <a:pt x="154" y="0"/>
                    <a:pt x="150" y="2"/>
                    <a:pt x="147" y="5"/>
                  </a:cubicBezTo>
                  <a:lnTo>
                    <a:pt x="90" y="62"/>
                  </a:lnTo>
                  <a:cubicBezTo>
                    <a:pt x="83" y="69"/>
                    <a:pt x="71" y="74"/>
                    <a:pt x="65" y="72"/>
                  </a:cubicBezTo>
                  <a:cubicBezTo>
                    <a:pt x="61" y="64"/>
                    <a:pt x="56" y="56"/>
                    <a:pt x="49" y="48"/>
                  </a:cubicBezTo>
                  <a:cubicBezTo>
                    <a:pt x="44" y="43"/>
                    <a:pt x="37" y="41"/>
                    <a:pt x="31" y="42"/>
                  </a:cubicBezTo>
                  <a:cubicBezTo>
                    <a:pt x="25" y="44"/>
                    <a:pt x="19" y="48"/>
                    <a:pt x="17" y="54"/>
                  </a:cubicBezTo>
                  <a:cubicBezTo>
                    <a:pt x="15" y="58"/>
                    <a:pt x="15" y="63"/>
                    <a:pt x="18" y="66"/>
                  </a:cubicBezTo>
                  <a:cubicBezTo>
                    <a:pt x="23" y="73"/>
                    <a:pt x="35" y="92"/>
                    <a:pt x="34" y="112"/>
                  </a:cubicBezTo>
                  <a:lnTo>
                    <a:pt x="34" y="112"/>
                  </a:lnTo>
                  <a:lnTo>
                    <a:pt x="34" y="112"/>
                  </a:lnTo>
                  <a:cubicBezTo>
                    <a:pt x="34" y="114"/>
                    <a:pt x="34" y="115"/>
                    <a:pt x="34" y="117"/>
                  </a:cubicBezTo>
                  <a:cubicBezTo>
                    <a:pt x="34" y="117"/>
                    <a:pt x="34" y="117"/>
                    <a:pt x="34" y="117"/>
                  </a:cubicBezTo>
                  <a:lnTo>
                    <a:pt x="6" y="146"/>
                  </a:lnTo>
                  <a:cubicBezTo>
                    <a:pt x="5" y="146"/>
                    <a:pt x="5" y="147"/>
                    <a:pt x="5" y="148"/>
                  </a:cubicBezTo>
                  <a:cubicBezTo>
                    <a:pt x="4" y="148"/>
                    <a:pt x="0" y="167"/>
                    <a:pt x="25" y="192"/>
                  </a:cubicBezTo>
                  <a:cubicBezTo>
                    <a:pt x="43" y="210"/>
                    <a:pt x="58" y="213"/>
                    <a:pt x="65" y="213"/>
                  </a:cubicBezTo>
                  <a:cubicBezTo>
                    <a:pt x="67" y="213"/>
                    <a:pt x="69" y="212"/>
                    <a:pt x="69" y="212"/>
                  </a:cubicBezTo>
                  <a:cubicBezTo>
                    <a:pt x="70" y="212"/>
                    <a:pt x="71" y="212"/>
                    <a:pt x="71" y="211"/>
                  </a:cubicBezTo>
                  <a:lnTo>
                    <a:pt x="100" y="182"/>
                  </a:lnTo>
                  <a:cubicBezTo>
                    <a:pt x="100" y="182"/>
                    <a:pt x="100" y="182"/>
                    <a:pt x="100" y="182"/>
                  </a:cubicBezTo>
                  <a:cubicBezTo>
                    <a:pt x="101" y="182"/>
                    <a:pt x="102" y="182"/>
                    <a:pt x="103" y="182"/>
                  </a:cubicBezTo>
                  <a:cubicBezTo>
                    <a:pt x="120" y="182"/>
                    <a:pt x="138" y="176"/>
                    <a:pt x="151" y="162"/>
                  </a:cubicBezTo>
                  <a:lnTo>
                    <a:pt x="176" y="137"/>
                  </a:lnTo>
                  <a:lnTo>
                    <a:pt x="176" y="137"/>
                  </a:lnTo>
                  <a:lnTo>
                    <a:pt x="180" y="134"/>
                  </a:lnTo>
                  <a:cubicBezTo>
                    <a:pt x="183" y="130"/>
                    <a:pt x="185" y="126"/>
                    <a:pt x="185" y="121"/>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8" name="Freeform 25">
              <a:extLst>
                <a:ext uri="{FF2B5EF4-FFF2-40B4-BE49-F238E27FC236}">
                  <a16:creationId xmlns:a16="http://schemas.microsoft.com/office/drawing/2014/main" id="{DD7CDF13-21F8-48AE-938A-DC03CC852C20}"/>
                </a:ext>
              </a:extLst>
            </p:cNvPr>
            <p:cNvSpPr>
              <a:spLocks/>
            </p:cNvSpPr>
            <p:nvPr/>
          </p:nvSpPr>
          <p:spPr bwMode="auto">
            <a:xfrm>
              <a:off x="2876550" y="5114925"/>
              <a:ext cx="7937" cy="25400"/>
            </a:xfrm>
            <a:custGeom>
              <a:avLst/>
              <a:gdLst>
                <a:gd name="T0" fmla="*/ 4 w 13"/>
                <a:gd name="T1" fmla="*/ 35 h 39"/>
                <a:gd name="T2" fmla="*/ 4 w 13"/>
                <a:gd name="T3" fmla="*/ 35 h 39"/>
                <a:gd name="T4" fmla="*/ 8 w 13"/>
                <a:gd name="T5" fmla="*/ 39 h 39"/>
                <a:gd name="T6" fmla="*/ 9 w 13"/>
                <a:gd name="T7" fmla="*/ 39 h 39"/>
                <a:gd name="T8" fmla="*/ 12 w 13"/>
                <a:gd name="T9" fmla="*/ 34 h 39"/>
                <a:gd name="T10" fmla="*/ 8 w 13"/>
                <a:gd name="T11" fmla="*/ 4 h 39"/>
                <a:gd name="T12" fmla="*/ 4 w 13"/>
                <a:gd name="T13" fmla="*/ 0 h 39"/>
                <a:gd name="T14" fmla="*/ 0 w 13"/>
                <a:gd name="T15" fmla="*/ 5 h 39"/>
                <a:gd name="T16" fmla="*/ 4 w 13"/>
                <a:gd name="T17" fmla="*/ 3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4" y="35"/>
                  </a:moveTo>
                  <a:lnTo>
                    <a:pt x="4" y="35"/>
                  </a:lnTo>
                  <a:cubicBezTo>
                    <a:pt x="4" y="37"/>
                    <a:pt x="6" y="39"/>
                    <a:pt x="8" y="39"/>
                  </a:cubicBezTo>
                  <a:cubicBezTo>
                    <a:pt x="8" y="39"/>
                    <a:pt x="8" y="39"/>
                    <a:pt x="9" y="39"/>
                  </a:cubicBezTo>
                  <a:cubicBezTo>
                    <a:pt x="11" y="39"/>
                    <a:pt x="13" y="37"/>
                    <a:pt x="12" y="34"/>
                  </a:cubicBezTo>
                  <a:lnTo>
                    <a:pt x="8" y="4"/>
                  </a:lnTo>
                  <a:cubicBezTo>
                    <a:pt x="8" y="1"/>
                    <a:pt x="6" y="0"/>
                    <a:pt x="4" y="0"/>
                  </a:cubicBezTo>
                  <a:cubicBezTo>
                    <a:pt x="1" y="0"/>
                    <a:pt x="0" y="2"/>
                    <a:pt x="0" y="5"/>
                  </a:cubicBezTo>
                  <a:lnTo>
                    <a:pt x="4" y="35"/>
                  </a:ln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19" name="Freeform 26">
              <a:extLst>
                <a:ext uri="{FF2B5EF4-FFF2-40B4-BE49-F238E27FC236}">
                  <a16:creationId xmlns:a16="http://schemas.microsoft.com/office/drawing/2014/main" id="{482F0A24-B5D5-4C71-BD09-6964D47BE3F4}"/>
                </a:ext>
              </a:extLst>
            </p:cNvPr>
            <p:cNvSpPr>
              <a:spLocks/>
            </p:cNvSpPr>
            <p:nvPr/>
          </p:nvSpPr>
          <p:spPr bwMode="auto">
            <a:xfrm>
              <a:off x="2890838" y="5105400"/>
              <a:ext cx="19050" cy="34925"/>
            </a:xfrm>
            <a:custGeom>
              <a:avLst/>
              <a:gdLst>
                <a:gd name="T0" fmla="*/ 3 w 30"/>
                <a:gd name="T1" fmla="*/ 53 h 53"/>
                <a:gd name="T2" fmla="*/ 3 w 30"/>
                <a:gd name="T3" fmla="*/ 53 h 53"/>
                <a:gd name="T4" fmla="*/ 5 w 30"/>
                <a:gd name="T5" fmla="*/ 53 h 53"/>
                <a:gd name="T6" fmla="*/ 9 w 30"/>
                <a:gd name="T7" fmla="*/ 51 h 53"/>
                <a:gd name="T8" fmla="*/ 29 w 30"/>
                <a:gd name="T9" fmla="*/ 7 h 53"/>
                <a:gd name="T10" fmla="*/ 27 w 30"/>
                <a:gd name="T11" fmla="*/ 1 h 53"/>
                <a:gd name="T12" fmla="*/ 22 w 30"/>
                <a:gd name="T13" fmla="*/ 3 h 53"/>
                <a:gd name="T14" fmla="*/ 1 w 30"/>
                <a:gd name="T15" fmla="*/ 47 h 53"/>
                <a:gd name="T16" fmla="*/ 3 w 30"/>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3">
                  <a:moveTo>
                    <a:pt x="3" y="53"/>
                  </a:moveTo>
                  <a:lnTo>
                    <a:pt x="3" y="53"/>
                  </a:lnTo>
                  <a:cubicBezTo>
                    <a:pt x="4" y="53"/>
                    <a:pt x="5" y="53"/>
                    <a:pt x="5" y="53"/>
                  </a:cubicBezTo>
                  <a:cubicBezTo>
                    <a:pt x="7" y="53"/>
                    <a:pt x="8" y="52"/>
                    <a:pt x="9" y="51"/>
                  </a:cubicBezTo>
                  <a:lnTo>
                    <a:pt x="29" y="7"/>
                  </a:lnTo>
                  <a:cubicBezTo>
                    <a:pt x="30" y="5"/>
                    <a:pt x="30" y="2"/>
                    <a:pt x="27" y="1"/>
                  </a:cubicBezTo>
                  <a:cubicBezTo>
                    <a:pt x="25" y="0"/>
                    <a:pt x="23" y="1"/>
                    <a:pt x="22" y="3"/>
                  </a:cubicBezTo>
                  <a:lnTo>
                    <a:pt x="1" y="47"/>
                  </a:lnTo>
                  <a:cubicBezTo>
                    <a:pt x="0" y="49"/>
                    <a:pt x="1" y="52"/>
                    <a:pt x="3" y="53"/>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0" name="Freeform 27">
              <a:extLst>
                <a:ext uri="{FF2B5EF4-FFF2-40B4-BE49-F238E27FC236}">
                  <a16:creationId xmlns:a16="http://schemas.microsoft.com/office/drawing/2014/main" id="{80231138-3BA2-4DBC-AF27-D4E82B715AE2}"/>
                </a:ext>
              </a:extLst>
            </p:cNvPr>
            <p:cNvSpPr>
              <a:spLocks/>
            </p:cNvSpPr>
            <p:nvPr/>
          </p:nvSpPr>
          <p:spPr bwMode="auto">
            <a:xfrm>
              <a:off x="2849563" y="5105400"/>
              <a:ext cx="23812" cy="46038"/>
            </a:xfrm>
            <a:custGeom>
              <a:avLst/>
              <a:gdLst>
                <a:gd name="T0" fmla="*/ 31 w 40"/>
                <a:gd name="T1" fmla="*/ 71 h 73"/>
                <a:gd name="T2" fmla="*/ 31 w 40"/>
                <a:gd name="T3" fmla="*/ 71 h 73"/>
                <a:gd name="T4" fmla="*/ 35 w 40"/>
                <a:gd name="T5" fmla="*/ 73 h 73"/>
                <a:gd name="T6" fmla="*/ 36 w 40"/>
                <a:gd name="T7" fmla="*/ 73 h 73"/>
                <a:gd name="T8" fmla="*/ 39 w 40"/>
                <a:gd name="T9" fmla="*/ 67 h 73"/>
                <a:gd name="T10" fmla="*/ 9 w 40"/>
                <a:gd name="T11" fmla="*/ 3 h 73"/>
                <a:gd name="T12" fmla="*/ 3 w 40"/>
                <a:gd name="T13" fmla="*/ 1 h 73"/>
                <a:gd name="T14" fmla="*/ 1 w 40"/>
                <a:gd name="T15" fmla="*/ 7 h 73"/>
                <a:gd name="T16" fmla="*/ 31 w 40"/>
                <a:gd name="T17" fmla="*/ 7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73">
                  <a:moveTo>
                    <a:pt x="31" y="71"/>
                  </a:moveTo>
                  <a:lnTo>
                    <a:pt x="31" y="71"/>
                  </a:lnTo>
                  <a:cubicBezTo>
                    <a:pt x="32" y="72"/>
                    <a:pt x="33" y="73"/>
                    <a:pt x="35" y="73"/>
                  </a:cubicBezTo>
                  <a:cubicBezTo>
                    <a:pt x="35" y="73"/>
                    <a:pt x="36" y="73"/>
                    <a:pt x="36" y="73"/>
                  </a:cubicBezTo>
                  <a:cubicBezTo>
                    <a:pt x="39" y="72"/>
                    <a:pt x="40" y="69"/>
                    <a:pt x="39" y="67"/>
                  </a:cubicBezTo>
                  <a:lnTo>
                    <a:pt x="9" y="3"/>
                  </a:lnTo>
                  <a:cubicBezTo>
                    <a:pt x="8" y="1"/>
                    <a:pt x="5" y="0"/>
                    <a:pt x="3" y="1"/>
                  </a:cubicBezTo>
                  <a:cubicBezTo>
                    <a:pt x="1" y="2"/>
                    <a:pt x="0" y="5"/>
                    <a:pt x="1" y="7"/>
                  </a:cubicBezTo>
                  <a:lnTo>
                    <a:pt x="31" y="71"/>
                  </a:ln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1" name="Freeform 28">
              <a:extLst>
                <a:ext uri="{FF2B5EF4-FFF2-40B4-BE49-F238E27FC236}">
                  <a16:creationId xmlns:a16="http://schemas.microsoft.com/office/drawing/2014/main" id="{76D987FE-1E2A-41D3-81AA-0BD2A65EAB8A}"/>
                </a:ext>
              </a:extLst>
            </p:cNvPr>
            <p:cNvSpPr>
              <a:spLocks/>
            </p:cNvSpPr>
            <p:nvPr/>
          </p:nvSpPr>
          <p:spPr bwMode="auto">
            <a:xfrm>
              <a:off x="2908300" y="5145088"/>
              <a:ext cx="7937" cy="6350"/>
            </a:xfrm>
            <a:custGeom>
              <a:avLst/>
              <a:gdLst>
                <a:gd name="T0" fmla="*/ 3 w 13"/>
                <a:gd name="T1" fmla="*/ 8 h 12"/>
                <a:gd name="T2" fmla="*/ 3 w 13"/>
                <a:gd name="T3" fmla="*/ 8 h 12"/>
                <a:gd name="T4" fmla="*/ 5 w 13"/>
                <a:gd name="T5" fmla="*/ 11 h 12"/>
                <a:gd name="T6" fmla="*/ 8 w 13"/>
                <a:gd name="T7" fmla="*/ 12 h 12"/>
                <a:gd name="T8" fmla="*/ 11 w 13"/>
                <a:gd name="T9" fmla="*/ 11 h 12"/>
                <a:gd name="T10" fmla="*/ 12 w 13"/>
                <a:gd name="T11" fmla="*/ 5 h 12"/>
                <a:gd name="T12" fmla="*/ 7 w 13"/>
                <a:gd name="T13" fmla="*/ 1 h 12"/>
                <a:gd name="T14" fmla="*/ 1 w 13"/>
                <a:gd name="T15" fmla="*/ 3 h 12"/>
                <a:gd name="T16" fmla="*/ 3 w 13"/>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3" y="8"/>
                  </a:moveTo>
                  <a:lnTo>
                    <a:pt x="3" y="8"/>
                  </a:lnTo>
                  <a:cubicBezTo>
                    <a:pt x="3" y="8"/>
                    <a:pt x="4" y="9"/>
                    <a:pt x="5" y="11"/>
                  </a:cubicBezTo>
                  <a:cubicBezTo>
                    <a:pt x="6" y="12"/>
                    <a:pt x="7" y="12"/>
                    <a:pt x="8" y="12"/>
                  </a:cubicBezTo>
                  <a:cubicBezTo>
                    <a:pt x="9" y="12"/>
                    <a:pt x="10" y="12"/>
                    <a:pt x="11" y="11"/>
                  </a:cubicBezTo>
                  <a:cubicBezTo>
                    <a:pt x="13" y="9"/>
                    <a:pt x="13" y="7"/>
                    <a:pt x="12" y="5"/>
                  </a:cubicBezTo>
                  <a:cubicBezTo>
                    <a:pt x="9" y="2"/>
                    <a:pt x="8" y="1"/>
                    <a:pt x="7" y="1"/>
                  </a:cubicBezTo>
                  <a:cubicBezTo>
                    <a:pt x="5" y="0"/>
                    <a:pt x="3" y="1"/>
                    <a:pt x="1" y="3"/>
                  </a:cubicBezTo>
                  <a:cubicBezTo>
                    <a:pt x="0" y="5"/>
                    <a:pt x="1" y="7"/>
                    <a:pt x="3"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2" name="Freeform 29">
              <a:extLst>
                <a:ext uri="{FF2B5EF4-FFF2-40B4-BE49-F238E27FC236}">
                  <a16:creationId xmlns:a16="http://schemas.microsoft.com/office/drawing/2014/main" id="{2E65C374-6797-415E-B885-03DC6699F240}"/>
                </a:ext>
              </a:extLst>
            </p:cNvPr>
            <p:cNvSpPr>
              <a:spLocks/>
            </p:cNvSpPr>
            <p:nvPr/>
          </p:nvSpPr>
          <p:spPr bwMode="auto">
            <a:xfrm>
              <a:off x="2894013" y="5159375"/>
              <a:ext cx="6350" cy="7938"/>
            </a:xfrm>
            <a:custGeom>
              <a:avLst/>
              <a:gdLst>
                <a:gd name="T0" fmla="*/ 3 w 12"/>
                <a:gd name="T1" fmla="*/ 8 h 11"/>
                <a:gd name="T2" fmla="*/ 3 w 12"/>
                <a:gd name="T3" fmla="*/ 8 h 11"/>
                <a:gd name="T4" fmla="*/ 4 w 12"/>
                <a:gd name="T5" fmla="*/ 10 h 11"/>
                <a:gd name="T6" fmla="*/ 8 w 12"/>
                <a:gd name="T7" fmla="*/ 11 h 11"/>
                <a:gd name="T8" fmla="*/ 10 w 12"/>
                <a:gd name="T9" fmla="*/ 10 h 11"/>
                <a:gd name="T10" fmla="*/ 11 w 12"/>
                <a:gd name="T11" fmla="*/ 4 h 11"/>
                <a:gd name="T12" fmla="*/ 7 w 12"/>
                <a:gd name="T13" fmla="*/ 1 h 11"/>
                <a:gd name="T14" fmla="*/ 1 w 12"/>
                <a:gd name="T15" fmla="*/ 2 h 11"/>
                <a:gd name="T16" fmla="*/ 3 w 12"/>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3" y="8"/>
                  </a:moveTo>
                  <a:lnTo>
                    <a:pt x="3" y="8"/>
                  </a:lnTo>
                  <a:cubicBezTo>
                    <a:pt x="3" y="8"/>
                    <a:pt x="4" y="9"/>
                    <a:pt x="4" y="10"/>
                  </a:cubicBezTo>
                  <a:cubicBezTo>
                    <a:pt x="5" y="11"/>
                    <a:pt x="6" y="11"/>
                    <a:pt x="8" y="11"/>
                  </a:cubicBezTo>
                  <a:cubicBezTo>
                    <a:pt x="9" y="11"/>
                    <a:pt x="10" y="11"/>
                    <a:pt x="10" y="10"/>
                  </a:cubicBezTo>
                  <a:cubicBezTo>
                    <a:pt x="12" y="9"/>
                    <a:pt x="12" y="6"/>
                    <a:pt x="11" y="4"/>
                  </a:cubicBezTo>
                  <a:cubicBezTo>
                    <a:pt x="9" y="2"/>
                    <a:pt x="8" y="1"/>
                    <a:pt x="7" y="1"/>
                  </a:cubicBezTo>
                  <a:cubicBezTo>
                    <a:pt x="5" y="0"/>
                    <a:pt x="3" y="0"/>
                    <a:pt x="1" y="2"/>
                  </a:cubicBezTo>
                  <a:cubicBezTo>
                    <a:pt x="0" y="4"/>
                    <a:pt x="1" y="7"/>
                    <a:pt x="3"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3" name="Freeform 30">
              <a:extLst>
                <a:ext uri="{FF2B5EF4-FFF2-40B4-BE49-F238E27FC236}">
                  <a16:creationId xmlns:a16="http://schemas.microsoft.com/office/drawing/2014/main" id="{F91E30DA-DE9F-4DB1-8AD3-47ED8D5A7D05}"/>
                </a:ext>
              </a:extLst>
            </p:cNvPr>
            <p:cNvSpPr>
              <a:spLocks/>
            </p:cNvSpPr>
            <p:nvPr/>
          </p:nvSpPr>
          <p:spPr bwMode="auto">
            <a:xfrm>
              <a:off x="2863850" y="5094287"/>
              <a:ext cx="11112" cy="11113"/>
            </a:xfrm>
            <a:custGeom>
              <a:avLst/>
              <a:gdLst>
                <a:gd name="T0" fmla="*/ 2 w 19"/>
                <a:gd name="T1" fmla="*/ 16 h 17"/>
                <a:gd name="T2" fmla="*/ 2 w 19"/>
                <a:gd name="T3" fmla="*/ 16 h 17"/>
                <a:gd name="T4" fmla="*/ 5 w 19"/>
                <a:gd name="T5" fmla="*/ 17 h 17"/>
                <a:gd name="T6" fmla="*/ 8 w 19"/>
                <a:gd name="T7" fmla="*/ 16 h 17"/>
                <a:gd name="T8" fmla="*/ 10 w 19"/>
                <a:gd name="T9" fmla="*/ 14 h 17"/>
                <a:gd name="T10" fmla="*/ 11 w 19"/>
                <a:gd name="T11" fmla="*/ 16 h 17"/>
                <a:gd name="T12" fmla="*/ 14 w 19"/>
                <a:gd name="T13" fmla="*/ 17 h 17"/>
                <a:gd name="T14" fmla="*/ 17 w 19"/>
                <a:gd name="T15" fmla="*/ 16 h 17"/>
                <a:gd name="T16" fmla="*/ 17 w 19"/>
                <a:gd name="T17" fmla="*/ 10 h 17"/>
                <a:gd name="T18" fmla="*/ 16 w 19"/>
                <a:gd name="T19" fmla="*/ 8 h 17"/>
                <a:gd name="T20" fmla="*/ 17 w 19"/>
                <a:gd name="T21" fmla="*/ 7 h 17"/>
                <a:gd name="T22" fmla="*/ 17 w 19"/>
                <a:gd name="T23" fmla="*/ 2 h 17"/>
                <a:gd name="T24" fmla="*/ 11 w 19"/>
                <a:gd name="T25" fmla="*/ 2 h 17"/>
                <a:gd name="T26" fmla="*/ 10 w 19"/>
                <a:gd name="T27" fmla="*/ 2 h 17"/>
                <a:gd name="T28" fmla="*/ 8 w 19"/>
                <a:gd name="T29" fmla="*/ 2 h 17"/>
                <a:gd name="T30" fmla="*/ 2 w 19"/>
                <a:gd name="T31" fmla="*/ 2 h 17"/>
                <a:gd name="T32" fmla="*/ 2 w 19"/>
                <a:gd name="T33" fmla="*/ 7 h 17"/>
                <a:gd name="T34" fmla="*/ 3 w 19"/>
                <a:gd name="T35" fmla="*/ 8 h 17"/>
                <a:gd name="T36" fmla="*/ 2 w 19"/>
                <a:gd name="T37" fmla="*/ 10 h 17"/>
                <a:gd name="T38" fmla="*/ 2 w 19"/>
                <a:gd name="T39"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2" y="16"/>
                  </a:moveTo>
                  <a:lnTo>
                    <a:pt x="2" y="16"/>
                  </a:lnTo>
                  <a:cubicBezTo>
                    <a:pt x="3" y="17"/>
                    <a:pt x="4" y="17"/>
                    <a:pt x="5" y="17"/>
                  </a:cubicBezTo>
                  <a:cubicBezTo>
                    <a:pt x="6" y="17"/>
                    <a:pt x="7" y="17"/>
                    <a:pt x="8" y="16"/>
                  </a:cubicBezTo>
                  <a:lnTo>
                    <a:pt x="10" y="14"/>
                  </a:lnTo>
                  <a:lnTo>
                    <a:pt x="11" y="16"/>
                  </a:lnTo>
                  <a:cubicBezTo>
                    <a:pt x="12" y="17"/>
                    <a:pt x="13" y="17"/>
                    <a:pt x="14" y="17"/>
                  </a:cubicBezTo>
                  <a:cubicBezTo>
                    <a:pt x="15" y="17"/>
                    <a:pt x="16" y="17"/>
                    <a:pt x="17" y="16"/>
                  </a:cubicBezTo>
                  <a:cubicBezTo>
                    <a:pt x="19" y="14"/>
                    <a:pt x="19" y="11"/>
                    <a:pt x="17" y="10"/>
                  </a:cubicBezTo>
                  <a:lnTo>
                    <a:pt x="16" y="8"/>
                  </a:lnTo>
                  <a:lnTo>
                    <a:pt x="17" y="7"/>
                  </a:lnTo>
                  <a:cubicBezTo>
                    <a:pt x="19" y="5"/>
                    <a:pt x="19" y="2"/>
                    <a:pt x="17" y="2"/>
                  </a:cubicBezTo>
                  <a:cubicBezTo>
                    <a:pt x="15" y="0"/>
                    <a:pt x="13" y="0"/>
                    <a:pt x="11" y="2"/>
                  </a:cubicBezTo>
                  <a:lnTo>
                    <a:pt x="10" y="2"/>
                  </a:lnTo>
                  <a:lnTo>
                    <a:pt x="8" y="2"/>
                  </a:lnTo>
                  <a:cubicBezTo>
                    <a:pt x="6" y="0"/>
                    <a:pt x="4" y="0"/>
                    <a:pt x="2" y="2"/>
                  </a:cubicBezTo>
                  <a:cubicBezTo>
                    <a:pt x="0" y="2"/>
                    <a:pt x="0" y="5"/>
                    <a:pt x="2" y="7"/>
                  </a:cubicBezTo>
                  <a:lnTo>
                    <a:pt x="3" y="8"/>
                  </a:lnTo>
                  <a:lnTo>
                    <a:pt x="2" y="10"/>
                  </a:lnTo>
                  <a:cubicBezTo>
                    <a:pt x="0" y="11"/>
                    <a:pt x="0" y="14"/>
                    <a:pt x="2" y="16"/>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4" name="Freeform 31">
              <a:extLst>
                <a:ext uri="{FF2B5EF4-FFF2-40B4-BE49-F238E27FC236}">
                  <a16:creationId xmlns:a16="http://schemas.microsoft.com/office/drawing/2014/main" id="{78A75418-0A97-46D5-94B2-C7F238363088}"/>
                </a:ext>
              </a:extLst>
            </p:cNvPr>
            <p:cNvSpPr>
              <a:spLocks/>
            </p:cNvSpPr>
            <p:nvPr/>
          </p:nvSpPr>
          <p:spPr bwMode="auto">
            <a:xfrm>
              <a:off x="2843213" y="5130800"/>
              <a:ext cx="6350" cy="6350"/>
            </a:xfrm>
            <a:custGeom>
              <a:avLst/>
              <a:gdLst>
                <a:gd name="T0" fmla="*/ 1 w 9"/>
                <a:gd name="T1" fmla="*/ 7 h 9"/>
                <a:gd name="T2" fmla="*/ 1 w 9"/>
                <a:gd name="T3" fmla="*/ 7 h 9"/>
                <a:gd name="T4" fmla="*/ 3 w 9"/>
                <a:gd name="T5" fmla="*/ 8 h 9"/>
                <a:gd name="T6" fmla="*/ 4 w 9"/>
                <a:gd name="T7" fmla="*/ 9 h 9"/>
                <a:gd name="T8" fmla="*/ 6 w 9"/>
                <a:gd name="T9" fmla="*/ 8 h 9"/>
                <a:gd name="T10" fmla="*/ 7 w 9"/>
                <a:gd name="T11" fmla="*/ 7 h 9"/>
                <a:gd name="T12" fmla="*/ 8 w 9"/>
                <a:gd name="T13" fmla="*/ 7 h 9"/>
                <a:gd name="T14" fmla="*/ 8 w 9"/>
                <a:gd name="T15" fmla="*/ 6 h 9"/>
                <a:gd name="T16" fmla="*/ 9 w 9"/>
                <a:gd name="T17" fmla="*/ 4 h 9"/>
                <a:gd name="T18" fmla="*/ 8 w 9"/>
                <a:gd name="T19" fmla="*/ 4 h 9"/>
                <a:gd name="T20" fmla="*/ 8 w 9"/>
                <a:gd name="T21" fmla="*/ 3 h 9"/>
                <a:gd name="T22" fmla="*/ 8 w 9"/>
                <a:gd name="T23" fmla="*/ 2 h 9"/>
                <a:gd name="T24" fmla="*/ 7 w 9"/>
                <a:gd name="T25" fmla="*/ 1 h 9"/>
                <a:gd name="T26" fmla="*/ 7 w 9"/>
                <a:gd name="T27" fmla="*/ 1 h 9"/>
                <a:gd name="T28" fmla="*/ 6 w 9"/>
                <a:gd name="T29" fmla="*/ 0 h 9"/>
                <a:gd name="T30" fmla="*/ 5 w 9"/>
                <a:gd name="T31" fmla="*/ 0 h 9"/>
                <a:gd name="T32" fmla="*/ 1 w 9"/>
                <a:gd name="T33" fmla="*/ 1 h 9"/>
                <a:gd name="T34" fmla="*/ 1 w 9"/>
                <a:gd name="T35" fmla="*/ 2 h 9"/>
                <a:gd name="T36" fmla="*/ 0 w 9"/>
                <a:gd name="T37" fmla="*/ 3 h 9"/>
                <a:gd name="T38" fmla="*/ 0 w 9"/>
                <a:gd name="T39" fmla="*/ 4 h 9"/>
                <a:gd name="T40" fmla="*/ 0 w 9"/>
                <a:gd name="T41" fmla="*/ 4 h 9"/>
                <a:gd name="T42" fmla="*/ 0 w 9"/>
                <a:gd name="T43" fmla="*/ 6 h 9"/>
                <a:gd name="T44" fmla="*/ 1 w 9"/>
                <a:gd name="T4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9">
                  <a:moveTo>
                    <a:pt x="1" y="7"/>
                  </a:moveTo>
                  <a:lnTo>
                    <a:pt x="1" y="7"/>
                  </a:lnTo>
                  <a:cubicBezTo>
                    <a:pt x="2" y="8"/>
                    <a:pt x="2" y="8"/>
                    <a:pt x="3" y="8"/>
                  </a:cubicBezTo>
                  <a:cubicBezTo>
                    <a:pt x="3" y="9"/>
                    <a:pt x="4" y="9"/>
                    <a:pt x="4" y="9"/>
                  </a:cubicBezTo>
                  <a:cubicBezTo>
                    <a:pt x="5" y="9"/>
                    <a:pt x="5" y="9"/>
                    <a:pt x="6" y="8"/>
                  </a:cubicBezTo>
                  <a:cubicBezTo>
                    <a:pt x="6" y="8"/>
                    <a:pt x="7" y="8"/>
                    <a:pt x="7" y="7"/>
                  </a:cubicBezTo>
                  <a:cubicBezTo>
                    <a:pt x="7" y="7"/>
                    <a:pt x="8" y="7"/>
                    <a:pt x="8" y="7"/>
                  </a:cubicBezTo>
                  <a:cubicBezTo>
                    <a:pt x="8" y="7"/>
                    <a:pt x="8" y="6"/>
                    <a:pt x="8" y="6"/>
                  </a:cubicBezTo>
                  <a:cubicBezTo>
                    <a:pt x="8" y="6"/>
                    <a:pt x="9" y="5"/>
                    <a:pt x="9" y="4"/>
                  </a:cubicBezTo>
                  <a:cubicBezTo>
                    <a:pt x="9" y="4"/>
                    <a:pt x="8" y="4"/>
                    <a:pt x="8" y="4"/>
                  </a:cubicBezTo>
                  <a:cubicBezTo>
                    <a:pt x="8" y="3"/>
                    <a:pt x="8" y="3"/>
                    <a:pt x="8" y="3"/>
                  </a:cubicBezTo>
                  <a:cubicBezTo>
                    <a:pt x="8" y="3"/>
                    <a:pt x="8" y="2"/>
                    <a:pt x="8" y="2"/>
                  </a:cubicBezTo>
                  <a:cubicBezTo>
                    <a:pt x="8" y="2"/>
                    <a:pt x="7" y="2"/>
                    <a:pt x="7" y="1"/>
                  </a:cubicBezTo>
                  <a:cubicBezTo>
                    <a:pt x="7" y="1"/>
                    <a:pt x="7" y="1"/>
                    <a:pt x="7" y="1"/>
                  </a:cubicBezTo>
                  <a:cubicBezTo>
                    <a:pt x="6" y="1"/>
                    <a:pt x="6" y="1"/>
                    <a:pt x="6" y="0"/>
                  </a:cubicBezTo>
                  <a:cubicBezTo>
                    <a:pt x="6" y="0"/>
                    <a:pt x="5" y="0"/>
                    <a:pt x="5" y="0"/>
                  </a:cubicBezTo>
                  <a:cubicBezTo>
                    <a:pt x="4" y="0"/>
                    <a:pt x="2" y="0"/>
                    <a:pt x="1" y="1"/>
                  </a:cubicBezTo>
                  <a:cubicBezTo>
                    <a:pt x="1" y="2"/>
                    <a:pt x="1" y="2"/>
                    <a:pt x="1" y="2"/>
                  </a:cubicBezTo>
                  <a:cubicBezTo>
                    <a:pt x="1" y="2"/>
                    <a:pt x="0" y="3"/>
                    <a:pt x="0" y="3"/>
                  </a:cubicBezTo>
                  <a:cubicBezTo>
                    <a:pt x="0" y="3"/>
                    <a:pt x="0" y="3"/>
                    <a:pt x="0" y="4"/>
                  </a:cubicBezTo>
                  <a:cubicBezTo>
                    <a:pt x="0" y="4"/>
                    <a:pt x="0" y="4"/>
                    <a:pt x="0" y="4"/>
                  </a:cubicBezTo>
                  <a:cubicBezTo>
                    <a:pt x="0" y="5"/>
                    <a:pt x="0" y="6"/>
                    <a:pt x="0" y="6"/>
                  </a:cubicBezTo>
                  <a:cubicBezTo>
                    <a:pt x="0" y="7"/>
                    <a:pt x="1" y="7"/>
                    <a:pt x="1" y="7"/>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5" name="Freeform 32">
              <a:extLst>
                <a:ext uri="{FF2B5EF4-FFF2-40B4-BE49-F238E27FC236}">
                  <a16:creationId xmlns:a16="http://schemas.microsoft.com/office/drawing/2014/main" id="{BB6D7577-F9CC-4851-8072-0D3E5FDE2781}"/>
                </a:ext>
              </a:extLst>
            </p:cNvPr>
            <p:cNvSpPr>
              <a:spLocks/>
            </p:cNvSpPr>
            <p:nvPr/>
          </p:nvSpPr>
          <p:spPr bwMode="auto">
            <a:xfrm>
              <a:off x="2890838" y="5102225"/>
              <a:ext cx="4762" cy="4763"/>
            </a:xfrm>
            <a:custGeom>
              <a:avLst/>
              <a:gdLst>
                <a:gd name="T0" fmla="*/ 2 w 9"/>
                <a:gd name="T1" fmla="*/ 8 h 9"/>
                <a:gd name="T2" fmla="*/ 2 w 9"/>
                <a:gd name="T3" fmla="*/ 8 h 9"/>
                <a:gd name="T4" fmla="*/ 3 w 9"/>
                <a:gd name="T5" fmla="*/ 9 h 9"/>
                <a:gd name="T6" fmla="*/ 5 w 9"/>
                <a:gd name="T7" fmla="*/ 9 h 9"/>
                <a:gd name="T8" fmla="*/ 6 w 9"/>
                <a:gd name="T9" fmla="*/ 9 h 9"/>
                <a:gd name="T10" fmla="*/ 8 w 9"/>
                <a:gd name="T11" fmla="*/ 8 h 9"/>
                <a:gd name="T12" fmla="*/ 9 w 9"/>
                <a:gd name="T13" fmla="*/ 5 h 9"/>
                <a:gd name="T14" fmla="*/ 9 w 9"/>
                <a:gd name="T15" fmla="*/ 4 h 9"/>
                <a:gd name="T16" fmla="*/ 9 w 9"/>
                <a:gd name="T17" fmla="*/ 3 h 9"/>
                <a:gd name="T18" fmla="*/ 8 w 9"/>
                <a:gd name="T19" fmla="*/ 2 h 9"/>
                <a:gd name="T20" fmla="*/ 8 w 9"/>
                <a:gd name="T21" fmla="*/ 2 h 9"/>
                <a:gd name="T22" fmla="*/ 7 w 9"/>
                <a:gd name="T23" fmla="*/ 1 h 9"/>
                <a:gd name="T24" fmla="*/ 6 w 9"/>
                <a:gd name="T25" fmla="*/ 1 h 9"/>
                <a:gd name="T26" fmla="*/ 6 w 9"/>
                <a:gd name="T27" fmla="*/ 1 h 9"/>
                <a:gd name="T28" fmla="*/ 2 w 9"/>
                <a:gd name="T29" fmla="*/ 2 h 9"/>
                <a:gd name="T30" fmla="*/ 1 w 9"/>
                <a:gd name="T31" fmla="*/ 2 h 9"/>
                <a:gd name="T32" fmla="*/ 1 w 9"/>
                <a:gd name="T33" fmla="*/ 3 h 9"/>
                <a:gd name="T34" fmla="*/ 1 w 9"/>
                <a:gd name="T35" fmla="*/ 4 h 9"/>
                <a:gd name="T36" fmla="*/ 0 w 9"/>
                <a:gd name="T37" fmla="*/ 5 h 9"/>
                <a:gd name="T38" fmla="*/ 1 w 9"/>
                <a:gd name="T39" fmla="*/ 6 h 9"/>
                <a:gd name="T40" fmla="*/ 2 w 9"/>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2" y="8"/>
                  </a:moveTo>
                  <a:lnTo>
                    <a:pt x="2" y="8"/>
                  </a:lnTo>
                  <a:cubicBezTo>
                    <a:pt x="2" y="8"/>
                    <a:pt x="3" y="8"/>
                    <a:pt x="3" y="9"/>
                  </a:cubicBezTo>
                  <a:cubicBezTo>
                    <a:pt x="4" y="9"/>
                    <a:pt x="4" y="9"/>
                    <a:pt x="5" y="9"/>
                  </a:cubicBezTo>
                  <a:cubicBezTo>
                    <a:pt x="5" y="9"/>
                    <a:pt x="6" y="9"/>
                    <a:pt x="6" y="9"/>
                  </a:cubicBezTo>
                  <a:cubicBezTo>
                    <a:pt x="7" y="8"/>
                    <a:pt x="7" y="8"/>
                    <a:pt x="8" y="8"/>
                  </a:cubicBezTo>
                  <a:cubicBezTo>
                    <a:pt x="9" y="7"/>
                    <a:pt x="9" y="6"/>
                    <a:pt x="9" y="5"/>
                  </a:cubicBezTo>
                  <a:cubicBezTo>
                    <a:pt x="9" y="4"/>
                    <a:pt x="9" y="4"/>
                    <a:pt x="9" y="4"/>
                  </a:cubicBezTo>
                  <a:cubicBezTo>
                    <a:pt x="9" y="4"/>
                    <a:pt x="9" y="3"/>
                    <a:pt x="9" y="3"/>
                  </a:cubicBezTo>
                  <a:cubicBezTo>
                    <a:pt x="9" y="3"/>
                    <a:pt x="8" y="3"/>
                    <a:pt x="8" y="2"/>
                  </a:cubicBezTo>
                  <a:cubicBezTo>
                    <a:pt x="8" y="2"/>
                    <a:pt x="8" y="2"/>
                    <a:pt x="8" y="2"/>
                  </a:cubicBezTo>
                  <a:cubicBezTo>
                    <a:pt x="8" y="2"/>
                    <a:pt x="7" y="1"/>
                    <a:pt x="7" y="1"/>
                  </a:cubicBezTo>
                  <a:cubicBezTo>
                    <a:pt x="7" y="1"/>
                    <a:pt x="7" y="1"/>
                    <a:pt x="6" y="1"/>
                  </a:cubicBezTo>
                  <a:cubicBezTo>
                    <a:pt x="6" y="1"/>
                    <a:pt x="6" y="1"/>
                    <a:pt x="6" y="1"/>
                  </a:cubicBezTo>
                  <a:cubicBezTo>
                    <a:pt x="4" y="0"/>
                    <a:pt x="3" y="1"/>
                    <a:pt x="2" y="2"/>
                  </a:cubicBezTo>
                  <a:cubicBezTo>
                    <a:pt x="2" y="2"/>
                    <a:pt x="1" y="2"/>
                    <a:pt x="1" y="2"/>
                  </a:cubicBezTo>
                  <a:cubicBezTo>
                    <a:pt x="1" y="3"/>
                    <a:pt x="1" y="3"/>
                    <a:pt x="1" y="3"/>
                  </a:cubicBezTo>
                  <a:cubicBezTo>
                    <a:pt x="1" y="3"/>
                    <a:pt x="1" y="4"/>
                    <a:pt x="1" y="4"/>
                  </a:cubicBezTo>
                  <a:cubicBezTo>
                    <a:pt x="1" y="4"/>
                    <a:pt x="0" y="4"/>
                    <a:pt x="0" y="5"/>
                  </a:cubicBezTo>
                  <a:cubicBezTo>
                    <a:pt x="0" y="5"/>
                    <a:pt x="1" y="6"/>
                    <a:pt x="1" y="6"/>
                  </a:cubicBezTo>
                  <a:cubicBezTo>
                    <a:pt x="1" y="7"/>
                    <a:pt x="1" y="7"/>
                    <a:pt x="2" y="8"/>
                  </a:cubicBezTo>
                  <a:close/>
                </a:path>
              </a:pathLst>
            </a:custGeom>
            <a:solidFill>
              <a:srgbClr val="3E85A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126" name="Freeform 33">
            <a:extLst>
              <a:ext uri="{FF2B5EF4-FFF2-40B4-BE49-F238E27FC236}">
                <a16:creationId xmlns:a16="http://schemas.microsoft.com/office/drawing/2014/main" id="{59BE73E6-021A-4836-ADFE-5CC044EA427B}"/>
              </a:ext>
            </a:extLst>
          </p:cNvPr>
          <p:cNvSpPr>
            <a:spLocks/>
          </p:cNvSpPr>
          <p:nvPr/>
        </p:nvSpPr>
        <p:spPr bwMode="auto">
          <a:xfrm>
            <a:off x="2020980" y="5591325"/>
            <a:ext cx="25400" cy="150813"/>
          </a:xfrm>
          <a:custGeom>
            <a:avLst/>
            <a:gdLst>
              <a:gd name="T0" fmla="*/ 0 w 40"/>
              <a:gd name="T1" fmla="*/ 0 h 238"/>
              <a:gd name="T2" fmla="*/ 0 w 40"/>
              <a:gd name="T3" fmla="*/ 0 h 238"/>
              <a:gd name="T4" fmla="*/ 40 w 40"/>
              <a:gd name="T5" fmla="*/ 238 h 238"/>
            </a:gdLst>
            <a:ahLst/>
            <a:cxnLst>
              <a:cxn ang="0">
                <a:pos x="T0" y="T1"/>
              </a:cxn>
              <a:cxn ang="0">
                <a:pos x="T2" y="T3"/>
              </a:cxn>
              <a:cxn ang="0">
                <a:pos x="T4" y="T5"/>
              </a:cxn>
            </a:cxnLst>
            <a:rect l="0" t="0" r="r" b="b"/>
            <a:pathLst>
              <a:path w="40" h="238">
                <a:moveTo>
                  <a:pt x="0" y="0"/>
                </a:moveTo>
                <a:lnTo>
                  <a:pt x="0" y="0"/>
                </a:lnTo>
                <a:lnTo>
                  <a:pt x="40" y="238"/>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7" name="テキスト ボックス 126">
            <a:extLst>
              <a:ext uri="{FF2B5EF4-FFF2-40B4-BE49-F238E27FC236}">
                <a16:creationId xmlns:a16="http://schemas.microsoft.com/office/drawing/2014/main" id="{698772B2-723B-4A07-940E-922D8D764B74}"/>
              </a:ext>
            </a:extLst>
          </p:cNvPr>
          <p:cNvSpPr txBox="1"/>
          <p:nvPr/>
        </p:nvSpPr>
        <p:spPr>
          <a:xfrm>
            <a:off x="1986465" y="5543911"/>
            <a:ext cx="874713" cy="246221"/>
          </a:xfrm>
          <a:prstGeom prst="rect">
            <a:avLst/>
          </a:prstGeom>
          <a:noFill/>
        </p:spPr>
        <p:txBody>
          <a:bodyPr wrap="square" rtlCol="0">
            <a:spAutoFit/>
          </a:bodyPr>
          <a:lstStyle/>
          <a:p>
            <a:pPr algn="ctr"/>
            <a:r>
              <a:rPr kumimoji="1" lang="en-US" altLang="ja-JP" sz="1000" b="1" dirty="0">
                <a:solidFill>
                  <a:srgbClr val="1882A6"/>
                </a:solidFill>
                <a:latin typeface="游ゴシック" panose="020B0400000000000000" pitchFamily="50" charset="-128"/>
                <a:ea typeface="游ゴシック" panose="020B0400000000000000" pitchFamily="50" charset="-128"/>
              </a:rPr>
              <a:t>MEMBER</a:t>
            </a:r>
            <a:endParaRPr kumimoji="1" lang="ja-JP" altLang="en-US" sz="1000" b="1" dirty="0">
              <a:solidFill>
                <a:srgbClr val="1882A6"/>
              </a:solidFill>
              <a:latin typeface="游ゴシック" panose="020B0400000000000000" pitchFamily="50" charset="-128"/>
              <a:ea typeface="游ゴシック" panose="020B0400000000000000" pitchFamily="50" charset="-128"/>
            </a:endParaRPr>
          </a:p>
        </p:txBody>
      </p:sp>
      <p:sp>
        <p:nvSpPr>
          <p:cNvPr id="128" name="Freeform 22">
            <a:extLst>
              <a:ext uri="{FF2B5EF4-FFF2-40B4-BE49-F238E27FC236}">
                <a16:creationId xmlns:a16="http://schemas.microsoft.com/office/drawing/2014/main" id="{D0738264-FDB6-4019-A657-547DA83AD487}"/>
              </a:ext>
            </a:extLst>
          </p:cNvPr>
          <p:cNvSpPr>
            <a:spLocks/>
          </p:cNvSpPr>
          <p:nvPr/>
        </p:nvSpPr>
        <p:spPr bwMode="auto">
          <a:xfrm flipV="1">
            <a:off x="473168" y="5621806"/>
            <a:ext cx="1560512" cy="45719"/>
          </a:xfrm>
          <a:custGeom>
            <a:avLst/>
            <a:gdLst>
              <a:gd name="T0" fmla="*/ 0 w 6665"/>
              <a:gd name="T1" fmla="*/ 0 w 6665"/>
              <a:gd name="T2" fmla="*/ 6665 w 6665"/>
            </a:gdLst>
            <a:ahLst/>
            <a:cxnLst>
              <a:cxn ang="0">
                <a:pos x="T0" y="0"/>
              </a:cxn>
              <a:cxn ang="0">
                <a:pos x="T1" y="0"/>
              </a:cxn>
              <a:cxn ang="0">
                <a:pos x="T2" y="0"/>
              </a:cxn>
            </a:cxnLst>
            <a:rect l="0" t="0" r="r" b="b"/>
            <a:pathLst>
              <a:path w="6665">
                <a:moveTo>
                  <a:pt x="0" y="0"/>
                </a:moveTo>
                <a:lnTo>
                  <a:pt x="0" y="0"/>
                </a:lnTo>
                <a:lnTo>
                  <a:pt x="6665" y="0"/>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29" name="Freeform 22">
            <a:extLst>
              <a:ext uri="{FF2B5EF4-FFF2-40B4-BE49-F238E27FC236}">
                <a16:creationId xmlns:a16="http://schemas.microsoft.com/office/drawing/2014/main" id="{237EA2CD-6AE8-42BD-BDB0-9884FF65C8A0}"/>
              </a:ext>
            </a:extLst>
          </p:cNvPr>
          <p:cNvSpPr>
            <a:spLocks/>
          </p:cNvSpPr>
          <p:nvPr/>
        </p:nvSpPr>
        <p:spPr bwMode="auto">
          <a:xfrm flipV="1">
            <a:off x="2941730" y="5621806"/>
            <a:ext cx="1560512" cy="45719"/>
          </a:xfrm>
          <a:custGeom>
            <a:avLst/>
            <a:gdLst>
              <a:gd name="T0" fmla="*/ 0 w 6665"/>
              <a:gd name="T1" fmla="*/ 0 w 6665"/>
              <a:gd name="T2" fmla="*/ 6665 w 6665"/>
            </a:gdLst>
            <a:ahLst/>
            <a:cxnLst>
              <a:cxn ang="0">
                <a:pos x="T0" y="0"/>
              </a:cxn>
              <a:cxn ang="0">
                <a:pos x="T1" y="0"/>
              </a:cxn>
              <a:cxn ang="0">
                <a:pos x="T2" y="0"/>
              </a:cxn>
            </a:cxnLst>
            <a:rect l="0" t="0" r="r" b="b"/>
            <a:pathLst>
              <a:path w="6665">
                <a:moveTo>
                  <a:pt x="0" y="0"/>
                </a:moveTo>
                <a:lnTo>
                  <a:pt x="0" y="0"/>
                </a:lnTo>
                <a:lnTo>
                  <a:pt x="6665" y="0"/>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30" name="Freeform 33">
            <a:extLst>
              <a:ext uri="{FF2B5EF4-FFF2-40B4-BE49-F238E27FC236}">
                <a16:creationId xmlns:a16="http://schemas.microsoft.com/office/drawing/2014/main" id="{2799CE19-93A3-4921-AF3C-337AB3C8FF89}"/>
              </a:ext>
            </a:extLst>
          </p:cNvPr>
          <p:cNvSpPr>
            <a:spLocks/>
          </p:cNvSpPr>
          <p:nvPr/>
        </p:nvSpPr>
        <p:spPr bwMode="auto">
          <a:xfrm flipH="1">
            <a:off x="2919510" y="5591325"/>
            <a:ext cx="25400" cy="150813"/>
          </a:xfrm>
          <a:custGeom>
            <a:avLst/>
            <a:gdLst>
              <a:gd name="T0" fmla="*/ 0 w 40"/>
              <a:gd name="T1" fmla="*/ 0 h 238"/>
              <a:gd name="T2" fmla="*/ 0 w 40"/>
              <a:gd name="T3" fmla="*/ 0 h 238"/>
              <a:gd name="T4" fmla="*/ 40 w 40"/>
              <a:gd name="T5" fmla="*/ 238 h 238"/>
            </a:gdLst>
            <a:ahLst/>
            <a:cxnLst>
              <a:cxn ang="0">
                <a:pos x="T0" y="T1"/>
              </a:cxn>
              <a:cxn ang="0">
                <a:pos x="T2" y="T3"/>
              </a:cxn>
              <a:cxn ang="0">
                <a:pos x="T4" y="T5"/>
              </a:cxn>
            </a:cxnLst>
            <a:rect l="0" t="0" r="r" b="b"/>
            <a:pathLst>
              <a:path w="40" h="238">
                <a:moveTo>
                  <a:pt x="0" y="0"/>
                </a:moveTo>
                <a:lnTo>
                  <a:pt x="0" y="0"/>
                </a:lnTo>
                <a:lnTo>
                  <a:pt x="40" y="238"/>
                </a:lnTo>
              </a:path>
            </a:pathLst>
          </a:custGeom>
          <a:noFill/>
          <a:ln w="11113" cap="flat">
            <a:solidFill>
              <a:srgbClr val="3E85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48" name="テキスト ボックス 147">
            <a:extLst>
              <a:ext uri="{FF2B5EF4-FFF2-40B4-BE49-F238E27FC236}">
                <a16:creationId xmlns:a16="http://schemas.microsoft.com/office/drawing/2014/main" id="{9C8510E5-6F97-417D-BC86-04986EBC5438}"/>
              </a:ext>
            </a:extLst>
          </p:cNvPr>
          <p:cNvSpPr txBox="1"/>
          <p:nvPr/>
        </p:nvSpPr>
        <p:spPr>
          <a:xfrm>
            <a:off x="433035"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49" name="テキスト ボックス 148">
            <a:extLst>
              <a:ext uri="{FF2B5EF4-FFF2-40B4-BE49-F238E27FC236}">
                <a16:creationId xmlns:a16="http://schemas.microsoft.com/office/drawing/2014/main" id="{504F7AC2-C3E6-44D2-B588-0CFAD75406B3}"/>
              </a:ext>
            </a:extLst>
          </p:cNvPr>
          <p:cNvSpPr txBox="1"/>
          <p:nvPr/>
        </p:nvSpPr>
        <p:spPr>
          <a:xfrm>
            <a:off x="1267477"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58" name="テキスト ボックス 157">
            <a:extLst>
              <a:ext uri="{FF2B5EF4-FFF2-40B4-BE49-F238E27FC236}">
                <a16:creationId xmlns:a16="http://schemas.microsoft.com/office/drawing/2014/main" id="{AD3B2133-C134-4936-A6FF-0D1BF0C1EB2A}"/>
              </a:ext>
            </a:extLst>
          </p:cNvPr>
          <p:cNvSpPr txBox="1"/>
          <p:nvPr/>
        </p:nvSpPr>
        <p:spPr>
          <a:xfrm>
            <a:off x="2073632"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59" name="テキスト ボックス 158">
            <a:extLst>
              <a:ext uri="{FF2B5EF4-FFF2-40B4-BE49-F238E27FC236}">
                <a16:creationId xmlns:a16="http://schemas.microsoft.com/office/drawing/2014/main" id="{5CD063BF-C147-40FE-8AE7-FB5DEB6EA955}"/>
              </a:ext>
            </a:extLst>
          </p:cNvPr>
          <p:cNvSpPr txBox="1"/>
          <p:nvPr/>
        </p:nvSpPr>
        <p:spPr>
          <a:xfrm>
            <a:off x="2923667"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60" name="テキスト ボックス 159">
            <a:extLst>
              <a:ext uri="{FF2B5EF4-FFF2-40B4-BE49-F238E27FC236}">
                <a16:creationId xmlns:a16="http://schemas.microsoft.com/office/drawing/2014/main" id="{E70B666A-B767-4DE8-8F9B-E5B15863B529}"/>
              </a:ext>
            </a:extLst>
          </p:cNvPr>
          <p:cNvSpPr txBox="1"/>
          <p:nvPr/>
        </p:nvSpPr>
        <p:spPr>
          <a:xfrm>
            <a:off x="3766968" y="6363736"/>
            <a:ext cx="793460" cy="196977"/>
          </a:xfrm>
          <a:prstGeom prst="rect">
            <a:avLst/>
          </a:prstGeom>
          <a:noFill/>
        </p:spPr>
        <p:txBody>
          <a:bodyPr wrap="square" rtlCol="0">
            <a:spAutoFit/>
          </a:bodyPr>
          <a:lstStyle/>
          <a:p>
            <a:pPr algn="ctr">
              <a:lnSpc>
                <a:spcPct val="150000"/>
              </a:lnSpc>
            </a:pP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名前を記入</a:t>
            </a:r>
          </a:p>
        </p:txBody>
      </p:sp>
      <p:sp>
        <p:nvSpPr>
          <p:cNvPr id="164" name="Freeform 18">
            <a:extLst>
              <a:ext uri="{FF2B5EF4-FFF2-40B4-BE49-F238E27FC236}">
                <a16:creationId xmlns:a16="http://schemas.microsoft.com/office/drawing/2014/main" id="{72B0AD52-B0B9-4AB4-8BD6-74A9B4B6D4CB}"/>
              </a:ext>
            </a:extLst>
          </p:cNvPr>
          <p:cNvSpPr>
            <a:spLocks/>
          </p:cNvSpPr>
          <p:nvPr/>
        </p:nvSpPr>
        <p:spPr bwMode="auto">
          <a:xfrm>
            <a:off x="369606" y="2258932"/>
            <a:ext cx="499310" cy="1110315"/>
          </a:xfrm>
          <a:custGeom>
            <a:avLst/>
            <a:gdLst>
              <a:gd name="T0" fmla="*/ 84 w 856"/>
              <a:gd name="T1" fmla="*/ 1418 h 1860"/>
              <a:gd name="T2" fmla="*/ 84 w 856"/>
              <a:gd name="T3" fmla="*/ 1418 h 1860"/>
              <a:gd name="T4" fmla="*/ 58 w 856"/>
              <a:gd name="T5" fmla="*/ 953 h 1860"/>
              <a:gd name="T6" fmla="*/ 146 w 856"/>
              <a:gd name="T7" fmla="*/ 737 h 1860"/>
              <a:gd name="T8" fmla="*/ 110 w 856"/>
              <a:gd name="T9" fmla="*/ 395 h 1860"/>
              <a:gd name="T10" fmla="*/ 216 w 856"/>
              <a:gd name="T11" fmla="*/ 77 h 1860"/>
              <a:gd name="T12" fmla="*/ 643 w 856"/>
              <a:gd name="T13" fmla="*/ 102 h 1860"/>
              <a:gd name="T14" fmla="*/ 816 w 856"/>
              <a:gd name="T15" fmla="*/ 437 h 1860"/>
              <a:gd name="T16" fmla="*/ 751 w 856"/>
              <a:gd name="T17" fmla="*/ 801 h 1860"/>
              <a:gd name="T18" fmla="*/ 715 w 856"/>
              <a:gd name="T19" fmla="*/ 1167 h 1860"/>
              <a:gd name="T20" fmla="*/ 831 w 856"/>
              <a:gd name="T21" fmla="*/ 1514 h 1860"/>
              <a:gd name="T22" fmla="*/ 692 w 856"/>
              <a:gd name="T23" fmla="*/ 1827 h 1860"/>
              <a:gd name="T24" fmla="*/ 502 w 856"/>
              <a:gd name="T25" fmla="*/ 1858 h 1860"/>
              <a:gd name="T26" fmla="*/ 290 w 856"/>
              <a:gd name="T27" fmla="*/ 1817 h 1860"/>
              <a:gd name="T28" fmla="*/ 202 w 856"/>
              <a:gd name="T29" fmla="*/ 1710 h 1860"/>
              <a:gd name="T30" fmla="*/ 96 w 856"/>
              <a:gd name="T31" fmla="*/ 1404 h 1860"/>
              <a:gd name="connsiteX0" fmla="*/ 745 w 9561"/>
              <a:gd name="connsiteY0" fmla="*/ 7470 h 9837"/>
              <a:gd name="connsiteX1" fmla="*/ 745 w 9561"/>
              <a:gd name="connsiteY1" fmla="*/ 7470 h 9837"/>
              <a:gd name="connsiteX2" fmla="*/ 442 w 9561"/>
              <a:gd name="connsiteY2" fmla="*/ 4970 h 9837"/>
              <a:gd name="connsiteX3" fmla="*/ 1470 w 9561"/>
              <a:gd name="connsiteY3" fmla="*/ 3808 h 9837"/>
              <a:gd name="connsiteX4" fmla="*/ 1049 w 9561"/>
              <a:gd name="connsiteY4" fmla="*/ 1970 h 9837"/>
              <a:gd name="connsiteX5" fmla="*/ 2287 w 9561"/>
              <a:gd name="connsiteY5" fmla="*/ 260 h 9837"/>
              <a:gd name="connsiteX6" fmla="*/ 7276 w 9561"/>
              <a:gd name="connsiteY6" fmla="*/ 394 h 9837"/>
              <a:gd name="connsiteX7" fmla="*/ 9297 w 9561"/>
              <a:gd name="connsiteY7" fmla="*/ 2195 h 9837"/>
              <a:gd name="connsiteX8" fmla="*/ 8537 w 9561"/>
              <a:gd name="connsiteY8" fmla="*/ 4152 h 9837"/>
              <a:gd name="connsiteX9" fmla="*/ 8117 w 9561"/>
              <a:gd name="connsiteY9" fmla="*/ 6120 h 9837"/>
              <a:gd name="connsiteX10" fmla="*/ 9472 w 9561"/>
              <a:gd name="connsiteY10" fmla="*/ 7986 h 9837"/>
              <a:gd name="connsiteX11" fmla="*/ 7848 w 9561"/>
              <a:gd name="connsiteY11" fmla="*/ 9669 h 9837"/>
              <a:gd name="connsiteX12" fmla="*/ 5628 w 9561"/>
              <a:gd name="connsiteY12" fmla="*/ 9835 h 9837"/>
              <a:gd name="connsiteX13" fmla="*/ 3152 w 9561"/>
              <a:gd name="connsiteY13" fmla="*/ 9615 h 9837"/>
              <a:gd name="connsiteX14" fmla="*/ 2124 w 9561"/>
              <a:gd name="connsiteY14" fmla="*/ 9040 h 9837"/>
              <a:gd name="connsiteX15" fmla="*/ 855 w 9561"/>
              <a:gd name="connsiteY15" fmla="*/ 7408 h 9837"/>
              <a:gd name="connsiteX0" fmla="*/ 779 w 9999"/>
              <a:gd name="connsiteY0" fmla="*/ 7594 h 10000"/>
              <a:gd name="connsiteX1" fmla="*/ 779 w 9999"/>
              <a:gd name="connsiteY1" fmla="*/ 7594 h 10000"/>
              <a:gd name="connsiteX2" fmla="*/ 462 w 9999"/>
              <a:gd name="connsiteY2" fmla="*/ 5052 h 10000"/>
              <a:gd name="connsiteX3" fmla="*/ 1537 w 9999"/>
              <a:gd name="connsiteY3" fmla="*/ 3871 h 10000"/>
              <a:gd name="connsiteX4" fmla="*/ 1097 w 9999"/>
              <a:gd name="connsiteY4" fmla="*/ 2003 h 10000"/>
              <a:gd name="connsiteX5" fmla="*/ 2392 w 9999"/>
              <a:gd name="connsiteY5" fmla="*/ 264 h 10000"/>
              <a:gd name="connsiteX6" fmla="*/ 7610 w 9999"/>
              <a:gd name="connsiteY6" fmla="*/ 401 h 10000"/>
              <a:gd name="connsiteX7" fmla="*/ 9724 w 9999"/>
              <a:gd name="connsiteY7" fmla="*/ 2231 h 10000"/>
              <a:gd name="connsiteX8" fmla="*/ 8929 w 9999"/>
              <a:gd name="connsiteY8" fmla="*/ 4221 h 10000"/>
              <a:gd name="connsiteX9" fmla="*/ 8490 w 9999"/>
              <a:gd name="connsiteY9" fmla="*/ 6221 h 10000"/>
              <a:gd name="connsiteX10" fmla="*/ 9907 w 9999"/>
              <a:gd name="connsiteY10" fmla="*/ 8118 h 10000"/>
              <a:gd name="connsiteX11" fmla="*/ 8208 w 9999"/>
              <a:gd name="connsiteY11" fmla="*/ 9829 h 10000"/>
              <a:gd name="connsiteX12" fmla="*/ 5886 w 9999"/>
              <a:gd name="connsiteY12" fmla="*/ 9998 h 10000"/>
              <a:gd name="connsiteX13" fmla="*/ 3297 w 9999"/>
              <a:gd name="connsiteY13" fmla="*/ 9774 h 10000"/>
              <a:gd name="connsiteX14" fmla="*/ 2222 w 9999"/>
              <a:gd name="connsiteY14" fmla="*/ 9190 h 10000"/>
              <a:gd name="connsiteX15" fmla="*/ 894 w 9999"/>
              <a:gd name="connsiteY15" fmla="*/ 7531 h 10000"/>
              <a:gd name="connsiteX0" fmla="*/ 779 w 10000"/>
              <a:gd name="connsiteY0" fmla="*/ 7594 h 10000"/>
              <a:gd name="connsiteX1" fmla="*/ 779 w 10000"/>
              <a:gd name="connsiteY1" fmla="*/ 7594 h 10000"/>
              <a:gd name="connsiteX2" fmla="*/ 462 w 10000"/>
              <a:gd name="connsiteY2" fmla="*/ 5052 h 10000"/>
              <a:gd name="connsiteX3" fmla="*/ 1537 w 10000"/>
              <a:gd name="connsiteY3" fmla="*/ 3871 h 10000"/>
              <a:gd name="connsiteX4" fmla="*/ 1097 w 10000"/>
              <a:gd name="connsiteY4" fmla="*/ 2003 h 10000"/>
              <a:gd name="connsiteX5" fmla="*/ 2392 w 10000"/>
              <a:gd name="connsiteY5" fmla="*/ 264 h 10000"/>
              <a:gd name="connsiteX6" fmla="*/ 7611 w 10000"/>
              <a:gd name="connsiteY6" fmla="*/ 401 h 10000"/>
              <a:gd name="connsiteX7" fmla="*/ 9725 w 10000"/>
              <a:gd name="connsiteY7" fmla="*/ 2231 h 10000"/>
              <a:gd name="connsiteX8" fmla="*/ 8930 w 10000"/>
              <a:gd name="connsiteY8" fmla="*/ 4221 h 10000"/>
              <a:gd name="connsiteX9" fmla="*/ 8491 w 10000"/>
              <a:gd name="connsiteY9" fmla="*/ 6221 h 10000"/>
              <a:gd name="connsiteX10" fmla="*/ 9908 w 10000"/>
              <a:gd name="connsiteY10" fmla="*/ 8118 h 10000"/>
              <a:gd name="connsiteX11" fmla="*/ 8209 w 10000"/>
              <a:gd name="connsiteY11" fmla="*/ 9829 h 10000"/>
              <a:gd name="connsiteX12" fmla="*/ 5887 w 10000"/>
              <a:gd name="connsiteY12" fmla="*/ 9998 h 10000"/>
              <a:gd name="connsiteX13" fmla="*/ 3297 w 10000"/>
              <a:gd name="connsiteY13" fmla="*/ 9774 h 10000"/>
              <a:gd name="connsiteX14" fmla="*/ 2222 w 10000"/>
              <a:gd name="connsiteY14" fmla="*/ 919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779" y="7594"/>
                </a:moveTo>
                <a:lnTo>
                  <a:pt x="779" y="7594"/>
                </a:lnTo>
                <a:cubicBezTo>
                  <a:pt x="-137" y="6785"/>
                  <a:pt x="-247" y="5872"/>
                  <a:pt x="462" y="5052"/>
                </a:cubicBezTo>
                <a:cubicBezTo>
                  <a:pt x="816" y="4659"/>
                  <a:pt x="1353" y="4282"/>
                  <a:pt x="1537" y="3871"/>
                </a:cubicBezTo>
                <a:cubicBezTo>
                  <a:pt x="1830" y="3259"/>
                  <a:pt x="1305" y="2626"/>
                  <a:pt x="1097" y="2003"/>
                </a:cubicBezTo>
                <a:cubicBezTo>
                  <a:pt x="878" y="1379"/>
                  <a:pt x="1061" y="669"/>
                  <a:pt x="2392" y="264"/>
                </a:cubicBezTo>
                <a:cubicBezTo>
                  <a:pt x="3822" y="-157"/>
                  <a:pt x="6169" y="-47"/>
                  <a:pt x="7611" y="401"/>
                </a:cubicBezTo>
                <a:cubicBezTo>
                  <a:pt x="9041" y="855"/>
                  <a:pt x="9676" y="1559"/>
                  <a:pt x="9725" y="2231"/>
                </a:cubicBezTo>
                <a:cubicBezTo>
                  <a:pt x="9786" y="2904"/>
                  <a:pt x="9321" y="3565"/>
                  <a:pt x="8930" y="4221"/>
                </a:cubicBezTo>
                <a:cubicBezTo>
                  <a:pt x="8540" y="4878"/>
                  <a:pt x="8209" y="5555"/>
                  <a:pt x="8491" y="6221"/>
                </a:cubicBezTo>
                <a:cubicBezTo>
                  <a:pt x="8759" y="6867"/>
                  <a:pt x="9603" y="7473"/>
                  <a:pt x="9908" y="8118"/>
                </a:cubicBezTo>
                <a:cubicBezTo>
                  <a:pt x="10213" y="8758"/>
                  <a:pt x="9798" y="9517"/>
                  <a:pt x="8209" y="9829"/>
                </a:cubicBezTo>
                <a:cubicBezTo>
                  <a:pt x="7513" y="9965"/>
                  <a:pt x="6695" y="9993"/>
                  <a:pt x="5887" y="9998"/>
                </a:cubicBezTo>
                <a:cubicBezTo>
                  <a:pt x="4983" y="10009"/>
                  <a:pt x="4005" y="9982"/>
                  <a:pt x="3297" y="9774"/>
                </a:cubicBezTo>
                <a:cubicBezTo>
                  <a:pt x="2772" y="9627"/>
                  <a:pt x="2465" y="9408"/>
                  <a:pt x="2222" y="9190"/>
                </a:cubicBezTo>
              </a:path>
            </a:pathLst>
          </a:custGeom>
          <a:solidFill>
            <a:srgbClr val="57B5B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86" name="テキスト ボックス 185">
            <a:extLst>
              <a:ext uri="{FF2B5EF4-FFF2-40B4-BE49-F238E27FC236}">
                <a16:creationId xmlns:a16="http://schemas.microsoft.com/office/drawing/2014/main" id="{619FC99C-CDA6-44A1-A1EE-380C34FB7C9F}"/>
              </a:ext>
            </a:extLst>
          </p:cNvPr>
          <p:cNvSpPr txBox="1"/>
          <p:nvPr/>
        </p:nvSpPr>
        <p:spPr>
          <a:xfrm>
            <a:off x="436258" y="2403844"/>
            <a:ext cx="338554" cy="996630"/>
          </a:xfrm>
          <a:prstGeom prst="rect">
            <a:avLst/>
          </a:prstGeom>
          <a:noFill/>
        </p:spPr>
        <p:txBody>
          <a:bodyPr vert="eaVert" wrap="square" rtlCol="0">
            <a:spAutoFit/>
          </a:bodyPr>
          <a:lstStyle/>
          <a:p>
            <a:r>
              <a:rPr kumimoji="1" lang="ja-JP" altLang="en-US" sz="1000" dirty="0">
                <a:solidFill>
                  <a:schemeClr val="bg1"/>
                </a:solidFill>
                <a:latin typeface="游ゴシック" panose="020B0400000000000000" pitchFamily="50" charset="-128"/>
                <a:ea typeface="游ゴシック" panose="020B0400000000000000" pitchFamily="50" charset="-128"/>
              </a:rPr>
              <a:t>観光地巡り♩</a:t>
            </a:r>
          </a:p>
        </p:txBody>
      </p:sp>
      <p:sp>
        <p:nvSpPr>
          <p:cNvPr id="187" name="フリーフォーム: 図形 186">
            <a:extLst>
              <a:ext uri="{FF2B5EF4-FFF2-40B4-BE49-F238E27FC236}">
                <a16:creationId xmlns:a16="http://schemas.microsoft.com/office/drawing/2014/main" id="{AA549190-DDB5-41F5-94EF-AC79FD1E466F}"/>
              </a:ext>
            </a:extLst>
          </p:cNvPr>
          <p:cNvSpPr>
            <a:spLocks/>
          </p:cNvSpPr>
          <p:nvPr/>
        </p:nvSpPr>
        <p:spPr bwMode="auto">
          <a:xfrm>
            <a:off x="2844400" y="3324934"/>
            <a:ext cx="712012" cy="437441"/>
          </a:xfrm>
          <a:custGeom>
            <a:avLst/>
            <a:gdLst>
              <a:gd name="connsiteX0" fmla="*/ 496823 w 712012"/>
              <a:gd name="connsiteY0" fmla="*/ 490 h 437441"/>
              <a:gd name="connsiteX1" fmla="*/ 621600 w 712012"/>
              <a:gd name="connsiteY1" fmla="*/ 12469 h 437441"/>
              <a:gd name="connsiteX2" fmla="*/ 708349 w 712012"/>
              <a:gd name="connsiteY2" fmla="*/ 97523 h 437441"/>
              <a:gd name="connsiteX3" fmla="*/ 640614 w 712012"/>
              <a:gd name="connsiteY3" fmla="*/ 259845 h 437441"/>
              <a:gd name="connsiteX4" fmla="*/ 524081 w 712012"/>
              <a:gd name="connsiteY4" fmla="*/ 344824 h 437441"/>
              <a:gd name="connsiteX5" fmla="*/ 479580 w 712012"/>
              <a:gd name="connsiteY5" fmla="*/ 365026 h 437441"/>
              <a:gd name="connsiteX6" fmla="*/ 485110 w 712012"/>
              <a:gd name="connsiteY6" fmla="*/ 377348 h 437441"/>
              <a:gd name="connsiteX7" fmla="*/ 545004 w 712012"/>
              <a:gd name="connsiteY7" fmla="*/ 437441 h 437441"/>
              <a:gd name="connsiteX8" fmla="*/ 424022 w 712012"/>
              <a:gd name="connsiteY8" fmla="*/ 407245 h 437441"/>
              <a:gd name="connsiteX9" fmla="*/ 398503 w 712012"/>
              <a:gd name="connsiteY9" fmla="*/ 392467 h 437441"/>
              <a:gd name="connsiteX10" fmla="*/ 389278 w 712012"/>
              <a:gd name="connsiteY10" fmla="*/ 395212 h 437441"/>
              <a:gd name="connsiteX11" fmla="*/ 397511 w 712012"/>
              <a:gd name="connsiteY11" fmla="*/ 391893 h 437441"/>
              <a:gd name="connsiteX12" fmla="*/ 397243 w 712012"/>
              <a:gd name="connsiteY12" fmla="*/ 391738 h 437441"/>
              <a:gd name="connsiteX13" fmla="*/ 254548 w 712012"/>
              <a:gd name="connsiteY13" fmla="*/ 409663 h 437441"/>
              <a:gd name="connsiteX14" fmla="*/ 111798 w 712012"/>
              <a:gd name="connsiteY14" fmla="*/ 401202 h 437441"/>
              <a:gd name="connsiteX15" fmla="*/ 10194 w 712012"/>
              <a:gd name="connsiteY15" fmla="*/ 337112 h 437441"/>
              <a:gd name="connsiteX16" fmla="*/ 687 w 712012"/>
              <a:gd name="connsiteY16" fmla="*/ 271824 h 437441"/>
              <a:gd name="connsiteX17" fmla="*/ 89219 w 712012"/>
              <a:gd name="connsiteY17" fmla="*/ 119685 h 437441"/>
              <a:gd name="connsiteX18" fmla="*/ 249646 w 712012"/>
              <a:gd name="connsiteY18" fmla="*/ 41819 h 437441"/>
              <a:gd name="connsiteX19" fmla="*/ 496823 w 712012"/>
              <a:gd name="connsiteY19" fmla="*/ 490 h 43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2012" h="437441">
                <a:moveTo>
                  <a:pt x="496823" y="490"/>
                </a:moveTo>
                <a:cubicBezTo>
                  <a:pt x="539010" y="-708"/>
                  <a:pt x="581790" y="-708"/>
                  <a:pt x="621600" y="12469"/>
                </a:cubicBezTo>
                <a:cubicBezTo>
                  <a:pt x="660815" y="26845"/>
                  <a:pt x="697060" y="56793"/>
                  <a:pt x="708349" y="97523"/>
                </a:cubicBezTo>
                <a:cubicBezTo>
                  <a:pt x="724392" y="157420"/>
                  <a:pt x="685177" y="217318"/>
                  <a:pt x="640614" y="259845"/>
                </a:cubicBezTo>
                <a:cubicBezTo>
                  <a:pt x="605854" y="293387"/>
                  <a:pt x="566490" y="321988"/>
                  <a:pt x="524081" y="344824"/>
                </a:cubicBezTo>
                <a:lnTo>
                  <a:pt x="479580" y="365026"/>
                </a:lnTo>
                <a:lnTo>
                  <a:pt x="485110" y="377348"/>
                </a:lnTo>
                <a:cubicBezTo>
                  <a:pt x="497507" y="400312"/>
                  <a:pt x="516924" y="426109"/>
                  <a:pt x="545004" y="437441"/>
                </a:cubicBezTo>
                <a:cubicBezTo>
                  <a:pt x="545004" y="437441"/>
                  <a:pt x="477456" y="429053"/>
                  <a:pt x="424022" y="407245"/>
                </a:cubicBezTo>
                <a:lnTo>
                  <a:pt x="398503" y="392467"/>
                </a:lnTo>
                <a:lnTo>
                  <a:pt x="389278" y="395212"/>
                </a:lnTo>
                <a:lnTo>
                  <a:pt x="397511" y="391893"/>
                </a:lnTo>
                <a:lnTo>
                  <a:pt x="397243" y="391738"/>
                </a:lnTo>
                <a:lnTo>
                  <a:pt x="254548" y="409663"/>
                </a:lnTo>
                <a:cubicBezTo>
                  <a:pt x="206569" y="412732"/>
                  <a:pt x="158738" y="411385"/>
                  <a:pt x="111798" y="401202"/>
                </a:cubicBezTo>
                <a:cubicBezTo>
                  <a:pt x="71394" y="392218"/>
                  <a:pt x="29208" y="374248"/>
                  <a:pt x="10194" y="337112"/>
                </a:cubicBezTo>
                <a:cubicBezTo>
                  <a:pt x="93" y="317346"/>
                  <a:pt x="-1095" y="293986"/>
                  <a:pt x="687" y="271824"/>
                </a:cubicBezTo>
                <a:cubicBezTo>
                  <a:pt x="6629" y="211927"/>
                  <a:pt x="42280" y="157420"/>
                  <a:pt x="89219" y="119685"/>
                </a:cubicBezTo>
                <a:cubicBezTo>
                  <a:pt x="135565" y="81950"/>
                  <a:pt x="192012" y="58590"/>
                  <a:pt x="249646" y="41819"/>
                </a:cubicBezTo>
                <a:cubicBezTo>
                  <a:pt x="329860" y="17860"/>
                  <a:pt x="413045" y="4683"/>
                  <a:pt x="496823" y="490"/>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ja-JP" altLang="en-US" dirty="0">
              <a:latin typeface="游ゴシック" panose="020B0400000000000000" pitchFamily="50" charset="-128"/>
              <a:ea typeface="游ゴシック" panose="020B0400000000000000" pitchFamily="50" charset="-128"/>
            </a:endParaRPr>
          </a:p>
        </p:txBody>
      </p:sp>
      <p:sp>
        <p:nvSpPr>
          <p:cNvPr id="188" name="テキスト ボックス 187">
            <a:extLst>
              <a:ext uri="{FF2B5EF4-FFF2-40B4-BE49-F238E27FC236}">
                <a16:creationId xmlns:a16="http://schemas.microsoft.com/office/drawing/2014/main" id="{8B2300FF-51E0-488A-9B46-08B35FD3C544}"/>
              </a:ext>
            </a:extLst>
          </p:cNvPr>
          <p:cNvSpPr txBox="1"/>
          <p:nvPr/>
        </p:nvSpPr>
        <p:spPr>
          <a:xfrm rot="20539068">
            <a:off x="2822559" y="3399640"/>
            <a:ext cx="728238" cy="253916"/>
          </a:xfrm>
          <a:prstGeom prst="rect">
            <a:avLst/>
          </a:prstGeom>
          <a:noFill/>
        </p:spPr>
        <p:txBody>
          <a:bodyPr wrap="square" rtlCol="0">
            <a:spAutoFit/>
          </a:bodyPr>
          <a:lstStyle/>
          <a:p>
            <a:pPr algn="ctr"/>
            <a:r>
              <a:rPr kumimoji="1" lang="ja-JP" altLang="en-US" sz="1000" dirty="0">
                <a:solidFill>
                  <a:schemeClr val="bg1"/>
                </a:solidFill>
                <a:latin typeface="游ゴシック" panose="020B0400000000000000" pitchFamily="50" charset="-128"/>
                <a:ea typeface="游ゴシック" panose="020B0400000000000000" pitchFamily="50" charset="-128"/>
              </a:rPr>
              <a:t>船旅！</a:t>
            </a:r>
          </a:p>
        </p:txBody>
      </p:sp>
      <p:sp>
        <p:nvSpPr>
          <p:cNvPr id="163" name="正方形/長方形 162">
            <a:extLst>
              <a:ext uri="{FF2B5EF4-FFF2-40B4-BE49-F238E27FC236}">
                <a16:creationId xmlns:a16="http://schemas.microsoft.com/office/drawing/2014/main" id="{DD8DF064-104A-4126-8811-E59CA543F020}"/>
              </a:ext>
            </a:extLst>
          </p:cNvPr>
          <p:cNvSpPr/>
          <p:nvPr/>
        </p:nvSpPr>
        <p:spPr>
          <a:xfrm>
            <a:off x="5532027" y="3502547"/>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ぞい</a:t>
            </a:r>
          </a:p>
        </p:txBody>
      </p:sp>
      <p:sp>
        <p:nvSpPr>
          <p:cNvPr id="207" name="正方形/長方形 206">
            <a:extLst>
              <a:ext uri="{FF2B5EF4-FFF2-40B4-BE49-F238E27FC236}">
                <a16:creationId xmlns:a16="http://schemas.microsoft.com/office/drawing/2014/main" id="{91920C48-59F5-4D81-A123-2D237D6153BA}"/>
              </a:ext>
            </a:extLst>
          </p:cNvPr>
          <p:cNvSpPr/>
          <p:nvPr/>
        </p:nvSpPr>
        <p:spPr>
          <a:xfrm>
            <a:off x="5532027" y="3737367"/>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バトミントン会</a:t>
            </a:r>
          </a:p>
        </p:txBody>
      </p:sp>
      <p:sp>
        <p:nvSpPr>
          <p:cNvPr id="133" name="正方形/長方形 132">
            <a:extLst>
              <a:ext uri="{FF2B5EF4-FFF2-40B4-BE49-F238E27FC236}">
                <a16:creationId xmlns:a16="http://schemas.microsoft.com/office/drawing/2014/main" id="{452371A5-019D-4B0D-B6CF-BFD50FB34FE4}"/>
              </a:ext>
            </a:extLst>
          </p:cNvPr>
          <p:cNvSpPr/>
          <p:nvPr/>
        </p:nvSpPr>
        <p:spPr>
          <a:xfrm>
            <a:off x="5512839" y="3975890"/>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やとうけ</a:t>
            </a:r>
          </a:p>
        </p:txBody>
      </p:sp>
      <p:sp>
        <p:nvSpPr>
          <p:cNvPr id="136" name="正方形/長方形 135">
            <a:extLst>
              <a:ext uri="{FF2B5EF4-FFF2-40B4-BE49-F238E27FC236}">
                <a16:creationId xmlns:a16="http://schemas.microsoft.com/office/drawing/2014/main" id="{163AE94B-50AF-4FA4-9785-4ADA64DBD2B1}"/>
              </a:ext>
            </a:extLst>
          </p:cNvPr>
          <p:cNvSpPr/>
          <p:nvPr/>
        </p:nvSpPr>
        <p:spPr>
          <a:xfrm>
            <a:off x="5506748" y="4200171"/>
            <a:ext cx="1213724" cy="200055"/>
          </a:xfrm>
          <a:prstGeom prst="rect">
            <a:avLst/>
          </a:prstGeom>
        </p:spPr>
        <p:txBody>
          <a:bodyPr wrap="square">
            <a:spAutoFit/>
          </a:bodyPr>
          <a:lstStyle/>
          <a:p>
            <a:pPr>
              <a:spcBef>
                <a:spcPts val="1200"/>
              </a:spcBef>
            </a:pPr>
            <a:r>
              <a:rPr lang="ja-JP" altLang="en-US" sz="700" dirty="0">
                <a:solidFill>
                  <a:srgbClr val="5A5757"/>
                </a:solidFill>
                <a:latin typeface="游ゴシック" panose="020B0400000000000000" pitchFamily="50" charset="-128"/>
                <a:ea typeface="游ゴシック" panose="020B0400000000000000" pitchFamily="50" charset="-128"/>
              </a:rPr>
              <a:t>おおしまけ</a:t>
            </a:r>
          </a:p>
        </p:txBody>
      </p:sp>
    </p:spTree>
    <p:extLst>
      <p:ext uri="{BB962C8B-B14F-4D97-AF65-F5344CB8AC3E}">
        <p14:creationId xmlns:p14="http://schemas.microsoft.com/office/powerpoint/2010/main" val="979258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正方形/長方形 427">
            <a:extLst>
              <a:ext uri="{FF2B5EF4-FFF2-40B4-BE49-F238E27FC236}">
                <a16:creationId xmlns:a16="http://schemas.microsoft.com/office/drawing/2014/main" id="{96DD8815-9CB6-42E0-8F54-D875E3057136}"/>
              </a:ext>
            </a:extLst>
          </p:cNvPr>
          <p:cNvSpPr/>
          <p:nvPr/>
        </p:nvSpPr>
        <p:spPr>
          <a:xfrm>
            <a:off x="0" y="-3411"/>
            <a:ext cx="4960790" cy="6865594"/>
          </a:xfrm>
          <a:prstGeom prst="rect">
            <a:avLst/>
          </a:prstGeom>
          <a:solidFill>
            <a:srgbClr val="EAB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游ゴシック" panose="020B0400000000000000" pitchFamily="50" charset="-128"/>
              <a:ea typeface="游ゴシック" panose="020B0400000000000000" pitchFamily="50" charset="-128"/>
            </a:endParaRPr>
          </a:p>
        </p:txBody>
      </p:sp>
      <p:pic>
        <p:nvPicPr>
          <p:cNvPr id="429" name="図 428">
            <a:extLst>
              <a:ext uri="{FF2B5EF4-FFF2-40B4-BE49-F238E27FC236}">
                <a16:creationId xmlns:a16="http://schemas.microsoft.com/office/drawing/2014/main" id="{0D5DD78D-673D-4D66-81F6-5F41B13AF6A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597" y="23405"/>
            <a:ext cx="4960790" cy="6857999"/>
          </a:xfrm>
          <a:prstGeom prst="rect">
            <a:avLst/>
          </a:prstGeom>
        </p:spPr>
      </p:pic>
      <p:pic>
        <p:nvPicPr>
          <p:cNvPr id="432" name="図 431">
            <a:extLst>
              <a:ext uri="{FF2B5EF4-FFF2-40B4-BE49-F238E27FC236}">
                <a16:creationId xmlns:a16="http://schemas.microsoft.com/office/drawing/2014/main" id="{A6F45DD4-C1D6-42FC-A7C8-C039E7A43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565" y="270018"/>
            <a:ext cx="572133" cy="616143"/>
          </a:xfrm>
          <a:prstGeom prst="rect">
            <a:avLst/>
          </a:prstGeom>
        </p:spPr>
      </p:pic>
      <p:pic>
        <p:nvPicPr>
          <p:cNvPr id="433" name="図 432">
            <a:extLst>
              <a:ext uri="{FF2B5EF4-FFF2-40B4-BE49-F238E27FC236}">
                <a16:creationId xmlns:a16="http://schemas.microsoft.com/office/drawing/2014/main" id="{69A47A76-B1A5-4579-9F3C-BF87EA64B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1242" y="1007297"/>
            <a:ext cx="1522754" cy="176041"/>
          </a:xfrm>
          <a:prstGeom prst="rect">
            <a:avLst/>
          </a:prstGeom>
        </p:spPr>
      </p:pic>
      <p:pic>
        <p:nvPicPr>
          <p:cNvPr id="501" name="図 500">
            <a:extLst>
              <a:ext uri="{FF2B5EF4-FFF2-40B4-BE49-F238E27FC236}">
                <a16:creationId xmlns:a16="http://schemas.microsoft.com/office/drawing/2014/main" id="{B1548279-C8E3-4674-BDA3-FDD97D1A8A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11" y="1338538"/>
            <a:ext cx="4631077" cy="5253201"/>
          </a:xfrm>
          <a:prstGeom prst="rect">
            <a:avLst/>
          </a:prstGeom>
        </p:spPr>
      </p:pic>
      <p:cxnSp>
        <p:nvCxnSpPr>
          <p:cNvPr id="502" name="直線コネクタ 501">
            <a:extLst>
              <a:ext uri="{FF2B5EF4-FFF2-40B4-BE49-F238E27FC236}">
                <a16:creationId xmlns:a16="http://schemas.microsoft.com/office/drawing/2014/main" id="{7B3D3B39-73AC-46CB-BD9A-E2DA8CA49150}"/>
              </a:ext>
            </a:extLst>
          </p:cNvPr>
          <p:cNvCxnSpPr>
            <a:cxnSpLocks/>
          </p:cNvCxnSpPr>
          <p:nvPr/>
        </p:nvCxnSpPr>
        <p:spPr>
          <a:xfrm flipH="1">
            <a:off x="2464235" y="2234634"/>
            <a:ext cx="10214" cy="4073605"/>
          </a:xfrm>
          <a:prstGeom prst="line">
            <a:avLst/>
          </a:prstGeom>
          <a:ln w="9525">
            <a:solidFill>
              <a:srgbClr val="E4A628"/>
            </a:solidFill>
            <a:prstDash val="sysDash"/>
          </a:ln>
        </p:spPr>
        <p:style>
          <a:lnRef idx="1">
            <a:schemeClr val="accent1"/>
          </a:lnRef>
          <a:fillRef idx="0">
            <a:schemeClr val="accent1"/>
          </a:fillRef>
          <a:effectRef idx="0">
            <a:schemeClr val="accent1"/>
          </a:effectRef>
          <a:fontRef idx="minor">
            <a:schemeClr val="tx1"/>
          </a:fontRef>
        </p:style>
      </p:cxnSp>
      <p:sp>
        <p:nvSpPr>
          <p:cNvPr id="503" name="正方形/長方形 502">
            <a:extLst>
              <a:ext uri="{FF2B5EF4-FFF2-40B4-BE49-F238E27FC236}">
                <a16:creationId xmlns:a16="http://schemas.microsoft.com/office/drawing/2014/main" id="{D94A4A57-EB98-41EA-AABB-44278512A9FA}"/>
              </a:ext>
            </a:extLst>
          </p:cNvPr>
          <p:cNvSpPr/>
          <p:nvPr/>
        </p:nvSpPr>
        <p:spPr>
          <a:xfrm>
            <a:off x="2167780" y="1653930"/>
            <a:ext cx="572133" cy="153888"/>
          </a:xfrm>
          <a:prstGeom prst="rect">
            <a:avLst/>
          </a:prstGeom>
        </p:spPr>
        <p:txBody>
          <a:bodyPr wrap="square">
            <a:spAutoFit/>
          </a:bodyPr>
          <a:lstStyle/>
          <a:p>
            <a:pPr algn="ctr"/>
            <a:r>
              <a:rPr lang="ja-JP" altLang="en-US" sz="400" dirty="0">
                <a:solidFill>
                  <a:srgbClr val="5A5757"/>
                </a:solidFill>
                <a:latin typeface="游ゴシック" panose="020B0400000000000000" pitchFamily="50" charset="-128"/>
                <a:ea typeface="游ゴシック" panose="020B0400000000000000" pitchFamily="50" charset="-128"/>
              </a:rPr>
              <a:t>20</a:t>
            </a:r>
            <a:r>
              <a:rPr lang="en-US" altLang="ja-JP" sz="400" dirty="0">
                <a:solidFill>
                  <a:srgbClr val="5A5757"/>
                </a:solidFill>
                <a:latin typeface="游ゴシック" panose="020B0400000000000000" pitchFamily="50" charset="-128"/>
                <a:ea typeface="游ゴシック" panose="020B0400000000000000" pitchFamily="50" charset="-128"/>
              </a:rPr>
              <a:t>25</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02</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10</a:t>
            </a:r>
            <a:endParaRPr lang="ja-JP" altLang="en-US" sz="400" dirty="0">
              <a:solidFill>
                <a:srgbClr val="5A5757"/>
              </a:solidFill>
              <a:latin typeface="游ゴシック" panose="020B0400000000000000" pitchFamily="50" charset="-128"/>
              <a:ea typeface="游ゴシック" panose="020B0400000000000000" pitchFamily="50" charset="-128"/>
            </a:endParaRPr>
          </a:p>
        </p:txBody>
      </p:sp>
      <p:pic>
        <p:nvPicPr>
          <p:cNvPr id="504" name="図 503">
            <a:extLst>
              <a:ext uri="{FF2B5EF4-FFF2-40B4-BE49-F238E27FC236}">
                <a16:creationId xmlns:a16="http://schemas.microsoft.com/office/drawing/2014/main" id="{58BEC10A-5504-45E2-8376-121832AD80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310" y="1878819"/>
            <a:ext cx="1092345" cy="133416"/>
          </a:xfrm>
          <a:prstGeom prst="rect">
            <a:avLst/>
          </a:prstGeom>
        </p:spPr>
      </p:pic>
      <p:sp>
        <p:nvSpPr>
          <p:cNvPr id="505" name="テキスト ボックス 504">
            <a:extLst>
              <a:ext uri="{FF2B5EF4-FFF2-40B4-BE49-F238E27FC236}">
                <a16:creationId xmlns:a16="http://schemas.microsoft.com/office/drawing/2014/main" id="{2617BB81-14CA-4608-9C55-A716C30C7379}"/>
              </a:ext>
            </a:extLst>
          </p:cNvPr>
          <p:cNvSpPr txBox="1"/>
          <p:nvPr/>
        </p:nvSpPr>
        <p:spPr>
          <a:xfrm>
            <a:off x="1930508" y="1866668"/>
            <a:ext cx="571392" cy="169277"/>
          </a:xfrm>
          <a:prstGeom prst="rect">
            <a:avLst/>
          </a:prstGeom>
          <a:noFill/>
        </p:spPr>
        <p:txBody>
          <a:bodyPr wrap="square" rtlCol="0">
            <a:spAutoFit/>
          </a:bodyPr>
          <a:lstStyle/>
          <a:p>
            <a:pPr algn="ctr"/>
            <a:r>
              <a:rPr kumimoji="1" lang="en-US" altLang="ja-JP" sz="500" dirty="0">
                <a:solidFill>
                  <a:schemeClr val="bg1"/>
                </a:solidFill>
                <a:latin typeface="游ゴシック" panose="020B0400000000000000" pitchFamily="50" charset="-128"/>
                <a:ea typeface="游ゴシック" panose="020B0400000000000000" pitchFamily="50" charset="-128"/>
              </a:rPr>
              <a:t>ACCESS</a:t>
            </a:r>
            <a:endParaRPr kumimoji="1" lang="ja-JP" altLang="en-US" sz="500" dirty="0">
              <a:solidFill>
                <a:schemeClr val="bg1"/>
              </a:solidFill>
              <a:latin typeface="游ゴシック" panose="020B0400000000000000" pitchFamily="50" charset="-128"/>
              <a:ea typeface="游ゴシック" panose="020B0400000000000000" pitchFamily="50" charset="-128"/>
            </a:endParaRPr>
          </a:p>
        </p:txBody>
      </p:sp>
      <p:sp>
        <p:nvSpPr>
          <p:cNvPr id="506" name="テキスト ボックス 505">
            <a:extLst>
              <a:ext uri="{FF2B5EF4-FFF2-40B4-BE49-F238E27FC236}">
                <a16:creationId xmlns:a16="http://schemas.microsoft.com/office/drawing/2014/main" id="{A01CFCD3-35F5-46BE-9B93-7E7DAAD1E270}"/>
              </a:ext>
            </a:extLst>
          </p:cNvPr>
          <p:cNvSpPr txBox="1"/>
          <p:nvPr/>
        </p:nvSpPr>
        <p:spPr>
          <a:xfrm>
            <a:off x="2546562" y="1867413"/>
            <a:ext cx="428660" cy="169277"/>
          </a:xfrm>
          <a:prstGeom prst="rect">
            <a:avLst/>
          </a:prstGeom>
          <a:noFill/>
        </p:spPr>
        <p:txBody>
          <a:bodyPr wrap="square" rtlCol="0">
            <a:spAutoFit/>
          </a:bodyPr>
          <a:lstStyle/>
          <a:p>
            <a:pPr algn="ctr"/>
            <a:r>
              <a:rPr kumimoji="1" lang="en-US" altLang="ja-JP" sz="500" dirty="0">
                <a:solidFill>
                  <a:srgbClr val="5A5757"/>
                </a:solidFill>
                <a:latin typeface="游ゴシック" panose="020B0400000000000000" pitchFamily="50" charset="-128"/>
                <a:ea typeface="游ゴシック" panose="020B0400000000000000" pitchFamily="50" charset="-128"/>
              </a:rPr>
              <a:t>SPOT</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pic>
        <p:nvPicPr>
          <p:cNvPr id="507" name="図 506">
            <a:extLst>
              <a:ext uri="{FF2B5EF4-FFF2-40B4-BE49-F238E27FC236}">
                <a16:creationId xmlns:a16="http://schemas.microsoft.com/office/drawing/2014/main" id="{4600D9A0-688E-477C-B8DB-ADF066366A2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50184" y="1830474"/>
            <a:ext cx="1471016" cy="1439529"/>
          </a:xfrm>
          <a:prstGeom prst="rect">
            <a:avLst/>
          </a:prstGeom>
        </p:spPr>
      </p:pic>
      <p:pic>
        <p:nvPicPr>
          <p:cNvPr id="508" name="図 507">
            <a:extLst>
              <a:ext uri="{FF2B5EF4-FFF2-40B4-BE49-F238E27FC236}">
                <a16:creationId xmlns:a16="http://schemas.microsoft.com/office/drawing/2014/main" id="{3CC40CC1-9A83-4849-BEC7-A053426D0FE4}"/>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5618" y="3208233"/>
            <a:ext cx="1605535" cy="1655448"/>
          </a:xfrm>
          <a:prstGeom prst="rect">
            <a:avLst/>
          </a:prstGeom>
        </p:spPr>
      </p:pic>
      <p:pic>
        <p:nvPicPr>
          <p:cNvPr id="509" name="図 508">
            <a:extLst>
              <a:ext uri="{FF2B5EF4-FFF2-40B4-BE49-F238E27FC236}">
                <a16:creationId xmlns:a16="http://schemas.microsoft.com/office/drawing/2014/main" id="{D65E2C7B-D9A1-4A36-B260-3595A68E464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79422" y="4895322"/>
            <a:ext cx="1471042" cy="1528569"/>
          </a:xfrm>
          <a:prstGeom prst="rect">
            <a:avLst/>
          </a:prstGeom>
        </p:spPr>
      </p:pic>
      <p:sp>
        <p:nvSpPr>
          <p:cNvPr id="513" name="正方形/長方形 512">
            <a:extLst>
              <a:ext uri="{FF2B5EF4-FFF2-40B4-BE49-F238E27FC236}">
                <a16:creationId xmlns:a16="http://schemas.microsoft.com/office/drawing/2014/main" id="{5F73F9E3-9B7D-4913-BA8E-E19650692232}"/>
              </a:ext>
            </a:extLst>
          </p:cNvPr>
          <p:cNvSpPr/>
          <p:nvPr/>
        </p:nvSpPr>
        <p:spPr>
          <a:xfrm>
            <a:off x="3150742" y="2952690"/>
            <a:ext cx="756938" cy="184666"/>
          </a:xfrm>
          <a:prstGeom prst="rect">
            <a:avLst/>
          </a:prstGeom>
        </p:spPr>
        <p:txBody>
          <a:bodyPr wrap="none">
            <a:spAutoFit/>
          </a:bodyPr>
          <a:lstStyle/>
          <a:p>
            <a:r>
              <a:rPr lang="ja-JP" altLang="en-US" sz="600" dirty="0">
                <a:solidFill>
                  <a:srgbClr val="5A5757"/>
                </a:solidFill>
                <a:latin typeface="UD デジタル 教科書体 NK-B" panose="02020700000000000000" pitchFamily="18" charset="-128"/>
                <a:ea typeface="UD デジタル 教科書体 NK-B" panose="02020700000000000000" pitchFamily="18" charset="-128"/>
              </a:rPr>
              <a:t>暫定のルートです</a:t>
            </a:r>
          </a:p>
        </p:txBody>
      </p:sp>
      <p:sp>
        <p:nvSpPr>
          <p:cNvPr id="514" name="正方形/長方形 513">
            <a:extLst>
              <a:ext uri="{FF2B5EF4-FFF2-40B4-BE49-F238E27FC236}">
                <a16:creationId xmlns:a16="http://schemas.microsoft.com/office/drawing/2014/main" id="{8E29A600-35A8-4807-B7A5-28FE0D621F1A}"/>
              </a:ext>
            </a:extLst>
          </p:cNvPr>
          <p:cNvSpPr/>
          <p:nvPr/>
        </p:nvSpPr>
        <p:spPr>
          <a:xfrm rot="20958526">
            <a:off x="909939" y="4416696"/>
            <a:ext cx="654346" cy="184666"/>
          </a:xfrm>
          <a:prstGeom prst="rect">
            <a:avLst/>
          </a:prstGeom>
        </p:spPr>
        <p:txBody>
          <a:bodyPr wrap="none">
            <a:spAutoFit/>
          </a:bodyPr>
          <a:lstStyle/>
          <a:p>
            <a:r>
              <a:rPr lang="ja-JP" altLang="en-US" sz="600" dirty="0">
                <a:solidFill>
                  <a:srgbClr val="5A5757"/>
                </a:solidFill>
                <a:latin typeface="UD デジタル 教科書体 NK-B" panose="02020700000000000000" pitchFamily="18" charset="-128"/>
                <a:ea typeface="UD デジタル 教科書体 NK-B" panose="02020700000000000000" pitchFamily="18" charset="-128"/>
              </a:rPr>
              <a:t>新潟にいくぜ！</a:t>
            </a:r>
          </a:p>
        </p:txBody>
      </p:sp>
      <p:sp>
        <p:nvSpPr>
          <p:cNvPr id="515" name="正方形/長方形 514">
            <a:extLst>
              <a:ext uri="{FF2B5EF4-FFF2-40B4-BE49-F238E27FC236}">
                <a16:creationId xmlns:a16="http://schemas.microsoft.com/office/drawing/2014/main" id="{E1156111-1A45-4CF0-8734-D84F3DAE07B3}"/>
              </a:ext>
            </a:extLst>
          </p:cNvPr>
          <p:cNvSpPr/>
          <p:nvPr/>
        </p:nvSpPr>
        <p:spPr>
          <a:xfrm rot="285849">
            <a:off x="711417" y="5990713"/>
            <a:ext cx="756167" cy="246221"/>
          </a:xfrm>
          <a:prstGeom prst="rect">
            <a:avLst/>
          </a:prstGeom>
        </p:spPr>
        <p:txBody>
          <a:bodyPr wrap="square">
            <a:spAutoFit/>
          </a:bodyPr>
          <a:lstStyle/>
          <a:p>
            <a:r>
              <a:rPr lang="ja-JP" altLang="en-US" sz="500" dirty="0">
                <a:solidFill>
                  <a:srgbClr val="5A5757"/>
                </a:solidFill>
                <a:latin typeface="UD デジタル 教科書体 N-B" panose="02020700000000000000" pitchFamily="17" charset="-128"/>
                <a:ea typeface="UD デジタル 教科書体 N-B" panose="02020700000000000000" pitchFamily="17" charset="-128"/>
              </a:rPr>
              <a:t>ジェットフォイルは</a:t>
            </a:r>
            <a:br>
              <a:rPr lang="en-US" altLang="ja-JP" sz="600" dirty="0">
                <a:solidFill>
                  <a:srgbClr val="5A5757"/>
                </a:solidFill>
                <a:latin typeface="UD デジタル 教科書体 N-B" panose="02020700000000000000" pitchFamily="17" charset="-128"/>
                <a:ea typeface="UD デジタル 教科書体 N-B" panose="02020700000000000000" pitchFamily="17" charset="-128"/>
              </a:rPr>
            </a:br>
            <a:r>
              <a:rPr lang="ja-JP" altLang="en-US" sz="500" dirty="0">
                <a:solidFill>
                  <a:srgbClr val="5A5757"/>
                </a:solidFill>
                <a:latin typeface="UD デジタル 教科書体 N-B" panose="02020700000000000000" pitchFamily="17" charset="-128"/>
                <a:ea typeface="UD デジタル 教科書体 N-B" panose="02020700000000000000" pitchFamily="17" charset="-128"/>
              </a:rPr>
              <a:t>こんな見た目！</a:t>
            </a:r>
          </a:p>
        </p:txBody>
      </p:sp>
      <p:pic>
        <p:nvPicPr>
          <p:cNvPr id="516" name="図 515">
            <a:extLst>
              <a:ext uri="{FF2B5EF4-FFF2-40B4-BE49-F238E27FC236}">
                <a16:creationId xmlns:a16="http://schemas.microsoft.com/office/drawing/2014/main" id="{0B008737-5F89-4C9B-9DCE-5A76DCF178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0867" y="2685416"/>
            <a:ext cx="57852" cy="65084"/>
          </a:xfrm>
          <a:prstGeom prst="rect">
            <a:avLst/>
          </a:prstGeom>
        </p:spPr>
      </p:pic>
      <p:pic>
        <p:nvPicPr>
          <p:cNvPr id="518" name="図 517">
            <a:extLst>
              <a:ext uri="{FF2B5EF4-FFF2-40B4-BE49-F238E27FC236}">
                <a16:creationId xmlns:a16="http://schemas.microsoft.com/office/drawing/2014/main" id="{D3A22B38-D7EF-442C-B5F0-28C801E7C6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1649" y="4396576"/>
            <a:ext cx="57852" cy="65084"/>
          </a:xfrm>
          <a:prstGeom prst="rect">
            <a:avLst/>
          </a:prstGeom>
        </p:spPr>
      </p:pic>
      <p:pic>
        <p:nvPicPr>
          <p:cNvPr id="519" name="図 518">
            <a:extLst>
              <a:ext uri="{FF2B5EF4-FFF2-40B4-BE49-F238E27FC236}">
                <a16:creationId xmlns:a16="http://schemas.microsoft.com/office/drawing/2014/main" id="{ED7A13F1-82C3-4144-AC00-FEC38DFDD1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964260">
            <a:off x="2629663" y="5648309"/>
            <a:ext cx="57852" cy="65084"/>
          </a:xfrm>
          <a:prstGeom prst="rect">
            <a:avLst/>
          </a:prstGeom>
        </p:spPr>
      </p:pic>
      <p:sp>
        <p:nvSpPr>
          <p:cNvPr id="521" name="テキスト ボックス 520">
            <a:extLst>
              <a:ext uri="{FF2B5EF4-FFF2-40B4-BE49-F238E27FC236}">
                <a16:creationId xmlns:a16="http://schemas.microsoft.com/office/drawing/2014/main" id="{4E1E016B-8382-4931-A566-AE59CC47420E}"/>
              </a:ext>
            </a:extLst>
          </p:cNvPr>
          <p:cNvSpPr txBox="1"/>
          <p:nvPr/>
        </p:nvSpPr>
        <p:spPr>
          <a:xfrm>
            <a:off x="1788997" y="4347662"/>
            <a:ext cx="447658"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車</a:t>
            </a:r>
          </a:p>
        </p:txBody>
      </p:sp>
      <p:sp>
        <p:nvSpPr>
          <p:cNvPr id="522" name="テキスト ボックス 521">
            <a:extLst>
              <a:ext uri="{FF2B5EF4-FFF2-40B4-BE49-F238E27FC236}">
                <a16:creationId xmlns:a16="http://schemas.microsoft.com/office/drawing/2014/main" id="{7228EEDD-13FC-443C-A1C0-3E1E876669C3}"/>
              </a:ext>
            </a:extLst>
          </p:cNvPr>
          <p:cNvSpPr txBox="1"/>
          <p:nvPr/>
        </p:nvSpPr>
        <p:spPr>
          <a:xfrm>
            <a:off x="2644938" y="5571419"/>
            <a:ext cx="906369"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ジェットフォイル</a:t>
            </a:r>
          </a:p>
        </p:txBody>
      </p:sp>
      <p:sp>
        <p:nvSpPr>
          <p:cNvPr id="523" name="テキスト ボックス 522">
            <a:extLst>
              <a:ext uri="{FF2B5EF4-FFF2-40B4-BE49-F238E27FC236}">
                <a16:creationId xmlns:a16="http://schemas.microsoft.com/office/drawing/2014/main" id="{A827B49B-5A86-4EB4-BD89-17FEE0F3BC83}"/>
              </a:ext>
            </a:extLst>
          </p:cNvPr>
          <p:cNvSpPr txBox="1"/>
          <p:nvPr/>
        </p:nvSpPr>
        <p:spPr>
          <a:xfrm>
            <a:off x="1733501" y="2643882"/>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車</a:t>
            </a:r>
          </a:p>
        </p:txBody>
      </p:sp>
      <p:cxnSp>
        <p:nvCxnSpPr>
          <p:cNvPr id="528" name="直線コネクタ 527">
            <a:extLst>
              <a:ext uri="{FF2B5EF4-FFF2-40B4-BE49-F238E27FC236}">
                <a16:creationId xmlns:a16="http://schemas.microsoft.com/office/drawing/2014/main" id="{15671719-C245-4D4A-9939-9FE7425945A2}"/>
              </a:ext>
            </a:extLst>
          </p:cNvPr>
          <p:cNvCxnSpPr/>
          <p:nvPr/>
        </p:nvCxnSpPr>
        <p:spPr>
          <a:xfrm>
            <a:off x="479422" y="1571040"/>
            <a:ext cx="3984010" cy="0"/>
          </a:xfrm>
          <a:prstGeom prst="line">
            <a:avLst/>
          </a:prstGeom>
          <a:ln w="12700">
            <a:solidFill>
              <a:srgbClr val="474747"/>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66BE0C6A-92B8-4591-9AF1-464DC5DFCE75}"/>
              </a:ext>
            </a:extLst>
          </p:cNvPr>
          <p:cNvGrpSpPr/>
          <p:nvPr/>
        </p:nvGrpSpPr>
        <p:grpSpPr>
          <a:xfrm>
            <a:off x="1959346" y="1468211"/>
            <a:ext cx="1006572" cy="230832"/>
            <a:chOff x="2174778" y="1463421"/>
            <a:chExt cx="1006572" cy="230832"/>
          </a:xfrm>
        </p:grpSpPr>
        <p:sp>
          <p:nvSpPr>
            <p:cNvPr id="529" name="四角形: 角を丸くする 528">
              <a:extLst>
                <a:ext uri="{FF2B5EF4-FFF2-40B4-BE49-F238E27FC236}">
                  <a16:creationId xmlns:a16="http://schemas.microsoft.com/office/drawing/2014/main" id="{559BD900-3FDD-410A-AF92-A6EECE73CCDD}"/>
                </a:ext>
              </a:extLst>
            </p:cNvPr>
            <p:cNvSpPr/>
            <p:nvPr/>
          </p:nvSpPr>
          <p:spPr>
            <a:xfrm>
              <a:off x="2174778" y="1471918"/>
              <a:ext cx="1006572" cy="198244"/>
            </a:xfrm>
            <a:prstGeom prst="roundRect">
              <a:avLst>
                <a:gd name="adj" fmla="val 50000"/>
              </a:avLst>
            </a:prstGeom>
            <a:solidFill>
              <a:srgbClr val="F0EFE1"/>
            </a:solidFill>
            <a:ln>
              <a:solidFill>
                <a:srgbClr val="47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30" name="テキスト ボックス 529">
              <a:extLst>
                <a:ext uri="{FF2B5EF4-FFF2-40B4-BE49-F238E27FC236}">
                  <a16:creationId xmlns:a16="http://schemas.microsoft.com/office/drawing/2014/main" id="{C225A576-5A3A-4075-8DE3-3B58B68E94F1}"/>
                </a:ext>
              </a:extLst>
            </p:cNvPr>
            <p:cNvSpPr txBox="1"/>
            <p:nvPr/>
          </p:nvSpPr>
          <p:spPr>
            <a:xfrm>
              <a:off x="2211013" y="1463421"/>
              <a:ext cx="958632" cy="230832"/>
            </a:xfrm>
            <a:prstGeom prst="rect">
              <a:avLst/>
            </a:prstGeom>
            <a:noFill/>
          </p:spPr>
          <p:txBody>
            <a:bodyPr wrap="square" rtlCol="0">
              <a:spAutoFit/>
            </a:bodyPr>
            <a:lstStyle/>
            <a:p>
              <a:pPr algn="ctr"/>
              <a:r>
                <a:rPr kumimoji="1" lang="en-US" altLang="ja-JP" sz="900" b="1" dirty="0">
                  <a:solidFill>
                    <a:srgbClr val="5A5757"/>
                  </a:solidFill>
                  <a:latin typeface="游ゴシック" panose="020B0400000000000000" pitchFamily="50" charset="-128"/>
                  <a:ea typeface="游ゴシック" panose="020B0400000000000000" pitchFamily="50" charset="-128"/>
                </a:rPr>
                <a:t>SECTION</a:t>
              </a:r>
              <a:r>
                <a:rPr kumimoji="1" lang="ja-JP" altLang="en-US" sz="900" b="1" dirty="0">
                  <a:solidFill>
                    <a:srgbClr val="5A5757"/>
                  </a:solidFill>
                  <a:latin typeface="游ゴシック" panose="020B0400000000000000" pitchFamily="50" charset="-128"/>
                  <a:ea typeface="游ゴシック" panose="020B0400000000000000" pitchFamily="50" charset="-128"/>
                </a:rPr>
                <a:t>①</a:t>
              </a:r>
            </a:p>
          </p:txBody>
        </p:sp>
      </p:grpSp>
      <p:grpSp>
        <p:nvGrpSpPr>
          <p:cNvPr id="531" name="グループ化 530">
            <a:extLst>
              <a:ext uri="{FF2B5EF4-FFF2-40B4-BE49-F238E27FC236}">
                <a16:creationId xmlns:a16="http://schemas.microsoft.com/office/drawing/2014/main" id="{AA27150F-7FD2-460A-A63F-C0D2B4139D13}"/>
              </a:ext>
            </a:extLst>
          </p:cNvPr>
          <p:cNvGrpSpPr/>
          <p:nvPr/>
        </p:nvGrpSpPr>
        <p:grpSpPr>
          <a:xfrm>
            <a:off x="2223941" y="2144486"/>
            <a:ext cx="438151" cy="387350"/>
            <a:chOff x="836613" y="779463"/>
            <a:chExt cx="438151" cy="387350"/>
          </a:xfrm>
        </p:grpSpPr>
        <p:sp>
          <p:nvSpPr>
            <p:cNvPr id="532" name="Freeform 5">
              <a:extLst>
                <a:ext uri="{FF2B5EF4-FFF2-40B4-BE49-F238E27FC236}">
                  <a16:creationId xmlns:a16="http://schemas.microsoft.com/office/drawing/2014/main" id="{3DBC5C42-D079-4E03-B2ED-905BEF02E8FF}"/>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33" name="Freeform 6">
              <a:extLst>
                <a:ext uri="{FF2B5EF4-FFF2-40B4-BE49-F238E27FC236}">
                  <a16:creationId xmlns:a16="http://schemas.microsoft.com/office/drawing/2014/main" id="{42D8A437-57F1-4253-A62D-65BF6A2B4B8A}"/>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34" name="グループ化 533">
            <a:extLst>
              <a:ext uri="{FF2B5EF4-FFF2-40B4-BE49-F238E27FC236}">
                <a16:creationId xmlns:a16="http://schemas.microsoft.com/office/drawing/2014/main" id="{B12E4112-3FDE-4506-8141-054AA6F637B3}"/>
              </a:ext>
            </a:extLst>
          </p:cNvPr>
          <p:cNvGrpSpPr/>
          <p:nvPr/>
        </p:nvGrpSpPr>
        <p:grpSpPr>
          <a:xfrm>
            <a:off x="2218592" y="2944475"/>
            <a:ext cx="438151" cy="387350"/>
            <a:chOff x="836613" y="779463"/>
            <a:chExt cx="438151" cy="387350"/>
          </a:xfrm>
        </p:grpSpPr>
        <p:sp>
          <p:nvSpPr>
            <p:cNvPr id="535" name="Freeform 5">
              <a:extLst>
                <a:ext uri="{FF2B5EF4-FFF2-40B4-BE49-F238E27FC236}">
                  <a16:creationId xmlns:a16="http://schemas.microsoft.com/office/drawing/2014/main" id="{1EC20605-2A66-402A-9C6D-38CCA7322140}"/>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36" name="Freeform 6">
              <a:extLst>
                <a:ext uri="{FF2B5EF4-FFF2-40B4-BE49-F238E27FC236}">
                  <a16:creationId xmlns:a16="http://schemas.microsoft.com/office/drawing/2014/main" id="{C8448BB5-DACF-44D0-9E55-56E3B3E026EF}"/>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37" name="グループ化 536">
            <a:extLst>
              <a:ext uri="{FF2B5EF4-FFF2-40B4-BE49-F238E27FC236}">
                <a16:creationId xmlns:a16="http://schemas.microsoft.com/office/drawing/2014/main" id="{B418BC81-061E-43B1-BCDA-81BABC265024}"/>
              </a:ext>
            </a:extLst>
          </p:cNvPr>
          <p:cNvGrpSpPr/>
          <p:nvPr/>
        </p:nvGrpSpPr>
        <p:grpSpPr>
          <a:xfrm rot="10800000">
            <a:off x="2281990" y="3785390"/>
            <a:ext cx="438151" cy="387350"/>
            <a:chOff x="836613" y="779463"/>
            <a:chExt cx="438151" cy="387350"/>
          </a:xfrm>
        </p:grpSpPr>
        <p:sp>
          <p:nvSpPr>
            <p:cNvPr id="538" name="Freeform 5">
              <a:extLst>
                <a:ext uri="{FF2B5EF4-FFF2-40B4-BE49-F238E27FC236}">
                  <a16:creationId xmlns:a16="http://schemas.microsoft.com/office/drawing/2014/main" id="{0AB47598-FB12-4F75-9A95-25871B2C2798}"/>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39" name="Freeform 6">
              <a:extLst>
                <a:ext uri="{FF2B5EF4-FFF2-40B4-BE49-F238E27FC236}">
                  <a16:creationId xmlns:a16="http://schemas.microsoft.com/office/drawing/2014/main" id="{64AA33CF-701F-42BD-8DDC-DD8BFAFEDCD2}"/>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40" name="グループ化 539">
            <a:extLst>
              <a:ext uri="{FF2B5EF4-FFF2-40B4-BE49-F238E27FC236}">
                <a16:creationId xmlns:a16="http://schemas.microsoft.com/office/drawing/2014/main" id="{316E30F7-3F23-4B16-9448-BE9F441CE2C1}"/>
              </a:ext>
            </a:extLst>
          </p:cNvPr>
          <p:cNvGrpSpPr/>
          <p:nvPr/>
        </p:nvGrpSpPr>
        <p:grpSpPr>
          <a:xfrm rot="10800000">
            <a:off x="2281990" y="4624518"/>
            <a:ext cx="438151" cy="387350"/>
            <a:chOff x="836613" y="779463"/>
            <a:chExt cx="438151" cy="387350"/>
          </a:xfrm>
        </p:grpSpPr>
        <p:sp>
          <p:nvSpPr>
            <p:cNvPr id="541" name="Freeform 5">
              <a:extLst>
                <a:ext uri="{FF2B5EF4-FFF2-40B4-BE49-F238E27FC236}">
                  <a16:creationId xmlns:a16="http://schemas.microsoft.com/office/drawing/2014/main" id="{CCE350BB-5C3C-4B20-B8CB-6A144B1E162F}"/>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42" name="Freeform 6">
              <a:extLst>
                <a:ext uri="{FF2B5EF4-FFF2-40B4-BE49-F238E27FC236}">
                  <a16:creationId xmlns:a16="http://schemas.microsoft.com/office/drawing/2014/main" id="{61284582-9112-4015-8E24-7EA872F6165B}"/>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43" name="グループ化 542">
            <a:extLst>
              <a:ext uri="{FF2B5EF4-FFF2-40B4-BE49-F238E27FC236}">
                <a16:creationId xmlns:a16="http://schemas.microsoft.com/office/drawing/2014/main" id="{ACD78682-AFA7-4D5E-A473-5AAD697B0FA2}"/>
              </a:ext>
            </a:extLst>
          </p:cNvPr>
          <p:cNvGrpSpPr/>
          <p:nvPr/>
        </p:nvGrpSpPr>
        <p:grpSpPr>
          <a:xfrm rot="10800000">
            <a:off x="2281989" y="5107955"/>
            <a:ext cx="438151" cy="387350"/>
            <a:chOff x="836613" y="779463"/>
            <a:chExt cx="438151" cy="387350"/>
          </a:xfrm>
        </p:grpSpPr>
        <p:sp>
          <p:nvSpPr>
            <p:cNvPr id="544" name="Freeform 5">
              <a:extLst>
                <a:ext uri="{FF2B5EF4-FFF2-40B4-BE49-F238E27FC236}">
                  <a16:creationId xmlns:a16="http://schemas.microsoft.com/office/drawing/2014/main" id="{D4859A26-5783-4E86-8185-58AA6C05D5AE}"/>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45" name="Freeform 6">
              <a:extLst>
                <a:ext uri="{FF2B5EF4-FFF2-40B4-BE49-F238E27FC236}">
                  <a16:creationId xmlns:a16="http://schemas.microsoft.com/office/drawing/2014/main" id="{0AC0628D-CD65-4330-B39C-0678CA00064F}"/>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546" name="グループ化 545">
            <a:extLst>
              <a:ext uri="{FF2B5EF4-FFF2-40B4-BE49-F238E27FC236}">
                <a16:creationId xmlns:a16="http://schemas.microsoft.com/office/drawing/2014/main" id="{23AA5547-DB41-4882-8CCA-C5DD1539F1B4}"/>
              </a:ext>
            </a:extLst>
          </p:cNvPr>
          <p:cNvGrpSpPr/>
          <p:nvPr/>
        </p:nvGrpSpPr>
        <p:grpSpPr>
          <a:xfrm rot="10800000">
            <a:off x="2281990" y="6107743"/>
            <a:ext cx="438151" cy="387350"/>
            <a:chOff x="836613" y="779463"/>
            <a:chExt cx="438151" cy="387350"/>
          </a:xfrm>
        </p:grpSpPr>
        <p:sp>
          <p:nvSpPr>
            <p:cNvPr id="547" name="Freeform 5">
              <a:extLst>
                <a:ext uri="{FF2B5EF4-FFF2-40B4-BE49-F238E27FC236}">
                  <a16:creationId xmlns:a16="http://schemas.microsoft.com/office/drawing/2014/main" id="{D056F86A-33F8-4815-95F5-AF1740F296BB}"/>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548" name="Freeform 6">
              <a:extLst>
                <a:ext uri="{FF2B5EF4-FFF2-40B4-BE49-F238E27FC236}">
                  <a16:creationId xmlns:a16="http://schemas.microsoft.com/office/drawing/2014/main" id="{0F2DA6D2-55C2-42D8-88E6-93E012ABCF46}"/>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549" name="テキスト ボックス 548">
            <a:extLst>
              <a:ext uri="{FF2B5EF4-FFF2-40B4-BE49-F238E27FC236}">
                <a16:creationId xmlns:a16="http://schemas.microsoft.com/office/drawing/2014/main" id="{9258050E-41FD-4E3B-8964-BF2571ED4501}"/>
              </a:ext>
            </a:extLst>
          </p:cNvPr>
          <p:cNvSpPr txBox="1"/>
          <p:nvPr/>
        </p:nvSpPr>
        <p:spPr>
          <a:xfrm>
            <a:off x="2214655" y="2234634"/>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19:00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0" name="テキスト ボックス 549">
            <a:extLst>
              <a:ext uri="{FF2B5EF4-FFF2-40B4-BE49-F238E27FC236}">
                <a16:creationId xmlns:a16="http://schemas.microsoft.com/office/drawing/2014/main" id="{21B4D3D4-34BB-4A7A-A3A1-40798E88538F}"/>
              </a:ext>
            </a:extLst>
          </p:cNvPr>
          <p:cNvSpPr txBox="1"/>
          <p:nvPr/>
        </p:nvSpPr>
        <p:spPr>
          <a:xfrm>
            <a:off x="2215233" y="303579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01:30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1" name="テキスト ボックス 550">
            <a:extLst>
              <a:ext uri="{FF2B5EF4-FFF2-40B4-BE49-F238E27FC236}">
                <a16:creationId xmlns:a16="http://schemas.microsoft.com/office/drawing/2014/main" id="{7AEF995E-27C2-42C2-9B93-471F0B622523}"/>
              </a:ext>
            </a:extLst>
          </p:cNvPr>
          <p:cNvSpPr txBox="1"/>
          <p:nvPr/>
        </p:nvSpPr>
        <p:spPr>
          <a:xfrm>
            <a:off x="2205123" y="3871342"/>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06:00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2" name="テキスト ボックス 551">
            <a:extLst>
              <a:ext uri="{FF2B5EF4-FFF2-40B4-BE49-F238E27FC236}">
                <a16:creationId xmlns:a16="http://schemas.microsoft.com/office/drawing/2014/main" id="{E2FF9088-EFFB-487D-898D-35AECF84650B}"/>
              </a:ext>
            </a:extLst>
          </p:cNvPr>
          <p:cNvSpPr txBox="1"/>
          <p:nvPr/>
        </p:nvSpPr>
        <p:spPr>
          <a:xfrm>
            <a:off x="2209575" y="4710471"/>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07:30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3" name="テキスト ボックス 552">
            <a:extLst>
              <a:ext uri="{FF2B5EF4-FFF2-40B4-BE49-F238E27FC236}">
                <a16:creationId xmlns:a16="http://schemas.microsoft.com/office/drawing/2014/main" id="{7820EB49-DFD5-4244-B9DC-F9E5F87F3884}"/>
              </a:ext>
            </a:extLst>
          </p:cNvPr>
          <p:cNvSpPr txBox="1"/>
          <p:nvPr/>
        </p:nvSpPr>
        <p:spPr>
          <a:xfrm>
            <a:off x="2210126" y="519390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07:55</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4" name="テキスト ボックス 553">
            <a:extLst>
              <a:ext uri="{FF2B5EF4-FFF2-40B4-BE49-F238E27FC236}">
                <a16:creationId xmlns:a16="http://schemas.microsoft.com/office/drawing/2014/main" id="{ACCC3C80-E10B-4391-8F7A-EA7AE891A794}"/>
              </a:ext>
            </a:extLst>
          </p:cNvPr>
          <p:cNvSpPr txBox="1"/>
          <p:nvPr/>
        </p:nvSpPr>
        <p:spPr>
          <a:xfrm>
            <a:off x="2204441" y="6193696"/>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09:02</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558" name="テキスト ボックス 557">
            <a:extLst>
              <a:ext uri="{FF2B5EF4-FFF2-40B4-BE49-F238E27FC236}">
                <a16:creationId xmlns:a16="http://schemas.microsoft.com/office/drawing/2014/main" id="{EC15E365-C809-4681-A209-9278301D6815}"/>
              </a:ext>
            </a:extLst>
          </p:cNvPr>
          <p:cNvSpPr txBox="1"/>
          <p:nvPr/>
        </p:nvSpPr>
        <p:spPr>
          <a:xfrm>
            <a:off x="2760421" y="3859415"/>
            <a:ext cx="362931" cy="239296"/>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起床</a:t>
            </a:r>
          </a:p>
        </p:txBody>
      </p:sp>
      <p:sp>
        <p:nvSpPr>
          <p:cNvPr id="559" name="テキスト ボックス 558">
            <a:extLst>
              <a:ext uri="{FF2B5EF4-FFF2-40B4-BE49-F238E27FC236}">
                <a16:creationId xmlns:a16="http://schemas.microsoft.com/office/drawing/2014/main" id="{3909E012-46FA-46D4-B70A-CD78D9EC094E}"/>
              </a:ext>
            </a:extLst>
          </p:cNvPr>
          <p:cNvSpPr txBox="1"/>
          <p:nvPr/>
        </p:nvSpPr>
        <p:spPr>
          <a:xfrm>
            <a:off x="2760421" y="4688372"/>
            <a:ext cx="1919925" cy="238783"/>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佐渡汽船 新潟ターミナル</a:t>
            </a:r>
          </a:p>
        </p:txBody>
      </p:sp>
      <p:sp>
        <p:nvSpPr>
          <p:cNvPr id="560" name="テキスト ボックス 559">
            <a:extLst>
              <a:ext uri="{FF2B5EF4-FFF2-40B4-BE49-F238E27FC236}">
                <a16:creationId xmlns:a16="http://schemas.microsoft.com/office/drawing/2014/main" id="{C50EB772-13EF-482A-975D-927443EA9A9A}"/>
              </a:ext>
            </a:extLst>
          </p:cNvPr>
          <p:cNvSpPr txBox="1"/>
          <p:nvPr/>
        </p:nvSpPr>
        <p:spPr>
          <a:xfrm>
            <a:off x="2776485" y="6159104"/>
            <a:ext cx="1919925" cy="238783"/>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佐渡島到着</a:t>
            </a:r>
          </a:p>
        </p:txBody>
      </p:sp>
      <p:sp>
        <p:nvSpPr>
          <p:cNvPr id="562" name="テキスト ボックス 561">
            <a:extLst>
              <a:ext uri="{FF2B5EF4-FFF2-40B4-BE49-F238E27FC236}">
                <a16:creationId xmlns:a16="http://schemas.microsoft.com/office/drawing/2014/main" id="{8DD2A728-3385-48A1-90C2-C2D64DA72DD8}"/>
              </a:ext>
            </a:extLst>
          </p:cNvPr>
          <p:cNvSpPr txBox="1"/>
          <p:nvPr/>
        </p:nvSpPr>
        <p:spPr>
          <a:xfrm>
            <a:off x="305720" y="2184056"/>
            <a:ext cx="1930670" cy="238783"/>
          </a:xfrm>
          <a:prstGeom prst="rect">
            <a:avLst/>
          </a:prstGeom>
          <a:noFill/>
        </p:spPr>
        <p:txBody>
          <a:bodyPr wrap="square" rtlCol="0">
            <a:spAutoFit/>
          </a:bodyPr>
          <a:lstStyle/>
          <a:p>
            <a:pPr algn="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自宅出発</a:t>
            </a:r>
          </a:p>
        </p:txBody>
      </p:sp>
      <p:sp>
        <p:nvSpPr>
          <p:cNvPr id="563" name="テキスト ボックス 562">
            <a:extLst>
              <a:ext uri="{FF2B5EF4-FFF2-40B4-BE49-F238E27FC236}">
                <a16:creationId xmlns:a16="http://schemas.microsoft.com/office/drawing/2014/main" id="{8B7000E4-0946-42A0-98E5-6FAA80F96007}"/>
              </a:ext>
            </a:extLst>
          </p:cNvPr>
          <p:cNvSpPr txBox="1"/>
          <p:nvPr/>
        </p:nvSpPr>
        <p:spPr>
          <a:xfrm>
            <a:off x="305720" y="3045174"/>
            <a:ext cx="1930670" cy="200055"/>
          </a:xfrm>
          <a:prstGeom prst="rect">
            <a:avLst/>
          </a:prstGeom>
          <a:noFill/>
        </p:spPr>
        <p:txBody>
          <a:bodyPr wrap="square" rtlCol="0">
            <a:spAutoFit/>
          </a:bodyPr>
          <a:lstStyle/>
          <a:p>
            <a:pPr algn="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新潟到着</a:t>
            </a:r>
          </a:p>
        </p:txBody>
      </p:sp>
      <p:sp>
        <p:nvSpPr>
          <p:cNvPr id="361" name="正方形/長方形 360">
            <a:extLst>
              <a:ext uri="{FF2B5EF4-FFF2-40B4-BE49-F238E27FC236}">
                <a16:creationId xmlns:a16="http://schemas.microsoft.com/office/drawing/2014/main" id="{78868EC2-AFB2-4DCC-BA63-CE75706C48CF}"/>
              </a:ext>
            </a:extLst>
          </p:cNvPr>
          <p:cNvSpPr/>
          <p:nvPr/>
        </p:nvSpPr>
        <p:spPr>
          <a:xfrm>
            <a:off x="4957496" y="-3411"/>
            <a:ext cx="4948504" cy="6865594"/>
          </a:xfrm>
          <a:prstGeom prst="rect">
            <a:avLst/>
          </a:prstGeom>
          <a:solidFill>
            <a:srgbClr val="EAB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游ゴシック" panose="020B0400000000000000" pitchFamily="50" charset="-128"/>
              <a:ea typeface="游ゴシック" panose="020B0400000000000000" pitchFamily="50" charset="-128"/>
            </a:endParaRPr>
          </a:p>
        </p:txBody>
      </p:sp>
      <p:pic>
        <p:nvPicPr>
          <p:cNvPr id="362" name="図 361">
            <a:extLst>
              <a:ext uri="{FF2B5EF4-FFF2-40B4-BE49-F238E27FC236}">
                <a16:creationId xmlns:a16="http://schemas.microsoft.com/office/drawing/2014/main" id="{C5B7F9C3-1E08-4410-B315-46482445F4E0}"/>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4976163" y="-20713"/>
            <a:ext cx="4946650" cy="6857999"/>
          </a:xfrm>
          <a:prstGeom prst="rect">
            <a:avLst/>
          </a:prstGeom>
        </p:spPr>
      </p:pic>
      <p:pic>
        <p:nvPicPr>
          <p:cNvPr id="363" name="図 362">
            <a:extLst>
              <a:ext uri="{FF2B5EF4-FFF2-40B4-BE49-F238E27FC236}">
                <a16:creationId xmlns:a16="http://schemas.microsoft.com/office/drawing/2014/main" id="{063080B6-D499-4A8B-8439-70238D433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6081" y="1352462"/>
            <a:ext cx="4360662" cy="5253201"/>
          </a:xfrm>
          <a:prstGeom prst="rect">
            <a:avLst/>
          </a:prstGeom>
        </p:spPr>
      </p:pic>
      <p:cxnSp>
        <p:nvCxnSpPr>
          <p:cNvPr id="364" name="直線コネクタ 363">
            <a:extLst>
              <a:ext uri="{FF2B5EF4-FFF2-40B4-BE49-F238E27FC236}">
                <a16:creationId xmlns:a16="http://schemas.microsoft.com/office/drawing/2014/main" id="{C9973728-ECDE-4D0B-9C1A-9AF36371ADAF}"/>
              </a:ext>
            </a:extLst>
          </p:cNvPr>
          <p:cNvCxnSpPr>
            <a:cxnSpLocks/>
          </p:cNvCxnSpPr>
          <p:nvPr/>
        </p:nvCxnSpPr>
        <p:spPr>
          <a:xfrm flipH="1">
            <a:off x="7403902" y="2234634"/>
            <a:ext cx="10214" cy="4073605"/>
          </a:xfrm>
          <a:prstGeom prst="line">
            <a:avLst/>
          </a:prstGeom>
          <a:ln w="9525">
            <a:solidFill>
              <a:srgbClr val="E4A628"/>
            </a:solidFill>
            <a:prstDash val="sysDash"/>
          </a:ln>
        </p:spPr>
        <p:style>
          <a:lnRef idx="1">
            <a:schemeClr val="accent1"/>
          </a:lnRef>
          <a:fillRef idx="0">
            <a:schemeClr val="accent1"/>
          </a:fillRef>
          <a:effectRef idx="0">
            <a:schemeClr val="accent1"/>
          </a:effectRef>
          <a:fontRef idx="minor">
            <a:schemeClr val="tx1"/>
          </a:fontRef>
        </p:style>
      </p:cxnSp>
      <p:pic>
        <p:nvPicPr>
          <p:cNvPr id="365" name="図 364">
            <a:extLst>
              <a:ext uri="{FF2B5EF4-FFF2-40B4-BE49-F238E27FC236}">
                <a16:creationId xmlns:a16="http://schemas.microsoft.com/office/drawing/2014/main" id="{68A13032-8B27-43AD-B301-3AA4D49AC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255" y="171018"/>
            <a:ext cx="572133" cy="616143"/>
          </a:xfrm>
          <a:prstGeom prst="rect">
            <a:avLst/>
          </a:prstGeom>
        </p:spPr>
      </p:pic>
      <p:pic>
        <p:nvPicPr>
          <p:cNvPr id="366" name="図 365">
            <a:extLst>
              <a:ext uri="{FF2B5EF4-FFF2-40B4-BE49-F238E27FC236}">
                <a16:creationId xmlns:a16="http://schemas.microsoft.com/office/drawing/2014/main" id="{72D7C6F4-E0FC-479C-9D9E-D0AABCFCD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4342" y="974829"/>
            <a:ext cx="1522754" cy="176041"/>
          </a:xfrm>
          <a:prstGeom prst="rect">
            <a:avLst/>
          </a:prstGeom>
        </p:spPr>
      </p:pic>
      <p:sp>
        <p:nvSpPr>
          <p:cNvPr id="367" name="正方形/長方形 366">
            <a:extLst>
              <a:ext uri="{FF2B5EF4-FFF2-40B4-BE49-F238E27FC236}">
                <a16:creationId xmlns:a16="http://schemas.microsoft.com/office/drawing/2014/main" id="{AD4B8F49-DD87-4EFF-AD6D-CD56BD43CD60}"/>
              </a:ext>
            </a:extLst>
          </p:cNvPr>
          <p:cNvSpPr/>
          <p:nvPr/>
        </p:nvSpPr>
        <p:spPr>
          <a:xfrm>
            <a:off x="7131255" y="1652404"/>
            <a:ext cx="572133" cy="153888"/>
          </a:xfrm>
          <a:prstGeom prst="rect">
            <a:avLst/>
          </a:prstGeom>
        </p:spPr>
        <p:txBody>
          <a:bodyPr wrap="square">
            <a:spAutoFit/>
          </a:bodyPr>
          <a:lstStyle/>
          <a:p>
            <a:pPr algn="ctr"/>
            <a:r>
              <a:rPr lang="ja-JP" altLang="en-US" sz="400" dirty="0">
                <a:solidFill>
                  <a:srgbClr val="5A5757"/>
                </a:solidFill>
                <a:latin typeface="游ゴシック" panose="020B0400000000000000" pitchFamily="50" charset="-128"/>
                <a:ea typeface="游ゴシック" panose="020B0400000000000000" pitchFamily="50" charset="-128"/>
              </a:rPr>
              <a:t>20</a:t>
            </a:r>
            <a:r>
              <a:rPr lang="en-US" altLang="ja-JP" sz="400" dirty="0">
                <a:solidFill>
                  <a:srgbClr val="5A5757"/>
                </a:solidFill>
                <a:latin typeface="游ゴシック" panose="020B0400000000000000" pitchFamily="50" charset="-128"/>
                <a:ea typeface="游ゴシック" panose="020B0400000000000000" pitchFamily="50" charset="-128"/>
              </a:rPr>
              <a:t>25</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02</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11</a:t>
            </a:r>
            <a:endParaRPr lang="ja-JP" altLang="en-US" sz="400" dirty="0">
              <a:solidFill>
                <a:srgbClr val="5A5757"/>
              </a:solidFill>
              <a:latin typeface="游ゴシック" panose="020B0400000000000000" pitchFamily="50" charset="-128"/>
              <a:ea typeface="游ゴシック" panose="020B0400000000000000" pitchFamily="50" charset="-128"/>
            </a:endParaRPr>
          </a:p>
        </p:txBody>
      </p:sp>
      <p:pic>
        <p:nvPicPr>
          <p:cNvPr id="368" name="図 367">
            <a:extLst>
              <a:ext uri="{FF2B5EF4-FFF2-40B4-BE49-F238E27FC236}">
                <a16:creationId xmlns:a16="http://schemas.microsoft.com/office/drawing/2014/main" id="{D74ADB2A-69BA-42F9-9F43-9785EABB93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77" y="1878819"/>
            <a:ext cx="1092345" cy="133416"/>
          </a:xfrm>
          <a:prstGeom prst="rect">
            <a:avLst/>
          </a:prstGeom>
        </p:spPr>
      </p:pic>
      <p:sp>
        <p:nvSpPr>
          <p:cNvPr id="369" name="テキスト ボックス 368">
            <a:extLst>
              <a:ext uri="{FF2B5EF4-FFF2-40B4-BE49-F238E27FC236}">
                <a16:creationId xmlns:a16="http://schemas.microsoft.com/office/drawing/2014/main" id="{FCFCD3BE-F7E5-4660-B13B-20B337DD9314}"/>
              </a:ext>
            </a:extLst>
          </p:cNvPr>
          <p:cNvSpPr txBox="1"/>
          <p:nvPr/>
        </p:nvSpPr>
        <p:spPr>
          <a:xfrm>
            <a:off x="6746775" y="1866668"/>
            <a:ext cx="818192" cy="169277"/>
          </a:xfrm>
          <a:prstGeom prst="rect">
            <a:avLst/>
          </a:prstGeom>
          <a:noFill/>
        </p:spPr>
        <p:txBody>
          <a:bodyPr wrap="square" rtlCol="0">
            <a:spAutoFit/>
          </a:bodyPr>
          <a:lstStyle/>
          <a:p>
            <a:pPr algn="ctr"/>
            <a:r>
              <a:rPr kumimoji="1" lang="en-US" altLang="ja-JP" sz="500" dirty="0">
                <a:solidFill>
                  <a:schemeClr val="bg1"/>
                </a:solidFill>
                <a:latin typeface="游ゴシック" panose="020B0400000000000000" pitchFamily="50" charset="-128"/>
                <a:ea typeface="游ゴシック" panose="020B0400000000000000" pitchFamily="50" charset="-128"/>
              </a:rPr>
              <a:t>ACCESS</a:t>
            </a:r>
          </a:p>
        </p:txBody>
      </p:sp>
      <p:sp>
        <p:nvSpPr>
          <p:cNvPr id="370" name="テキスト ボックス 369">
            <a:extLst>
              <a:ext uri="{FF2B5EF4-FFF2-40B4-BE49-F238E27FC236}">
                <a16:creationId xmlns:a16="http://schemas.microsoft.com/office/drawing/2014/main" id="{89C1BC7E-5DA2-42C7-A1E9-7861971BCB2B}"/>
              </a:ext>
            </a:extLst>
          </p:cNvPr>
          <p:cNvSpPr txBox="1"/>
          <p:nvPr/>
        </p:nvSpPr>
        <p:spPr>
          <a:xfrm>
            <a:off x="7486229" y="1867413"/>
            <a:ext cx="428660" cy="169277"/>
          </a:xfrm>
          <a:prstGeom prst="rect">
            <a:avLst/>
          </a:prstGeom>
          <a:noFill/>
        </p:spPr>
        <p:txBody>
          <a:bodyPr wrap="square" rtlCol="0">
            <a:spAutoFit/>
          </a:bodyPr>
          <a:lstStyle/>
          <a:p>
            <a:pPr algn="ctr"/>
            <a:r>
              <a:rPr kumimoji="1" lang="en-US" altLang="ja-JP" sz="500" dirty="0">
                <a:solidFill>
                  <a:srgbClr val="5A5757"/>
                </a:solidFill>
                <a:latin typeface="游ゴシック" panose="020B0400000000000000" pitchFamily="50" charset="-128"/>
                <a:ea typeface="游ゴシック" panose="020B0400000000000000" pitchFamily="50" charset="-128"/>
              </a:rPr>
              <a:t>SPOT</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pic>
        <p:nvPicPr>
          <p:cNvPr id="371" name="図 370">
            <a:extLst>
              <a:ext uri="{FF2B5EF4-FFF2-40B4-BE49-F238E27FC236}">
                <a16:creationId xmlns:a16="http://schemas.microsoft.com/office/drawing/2014/main" id="{497CA7CC-5E83-4F8F-9CDA-623D9E3C314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989851" y="1830474"/>
            <a:ext cx="1471016" cy="1439529"/>
          </a:xfrm>
          <a:prstGeom prst="rect">
            <a:avLst/>
          </a:prstGeom>
        </p:spPr>
      </p:pic>
      <p:pic>
        <p:nvPicPr>
          <p:cNvPr id="372" name="図 371">
            <a:extLst>
              <a:ext uri="{FF2B5EF4-FFF2-40B4-BE49-F238E27FC236}">
                <a16:creationId xmlns:a16="http://schemas.microsoft.com/office/drawing/2014/main" id="{EDF259AD-1FBF-43F7-BC7B-BDA4C9C284D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314903" y="3181381"/>
            <a:ext cx="1605535" cy="1655448"/>
          </a:xfrm>
          <a:prstGeom prst="rect">
            <a:avLst/>
          </a:prstGeom>
        </p:spPr>
      </p:pic>
      <p:pic>
        <p:nvPicPr>
          <p:cNvPr id="373" name="図 372">
            <a:extLst>
              <a:ext uri="{FF2B5EF4-FFF2-40B4-BE49-F238E27FC236}">
                <a16:creationId xmlns:a16="http://schemas.microsoft.com/office/drawing/2014/main" id="{A7D5D31F-B42E-4C3C-B6AD-605399ADE29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419089" y="4895322"/>
            <a:ext cx="1471042" cy="1528569"/>
          </a:xfrm>
          <a:prstGeom prst="rect">
            <a:avLst/>
          </a:prstGeom>
        </p:spPr>
      </p:pic>
      <p:pic>
        <p:nvPicPr>
          <p:cNvPr id="375" name="図 374">
            <a:extLst>
              <a:ext uri="{FF2B5EF4-FFF2-40B4-BE49-F238E27FC236}">
                <a16:creationId xmlns:a16="http://schemas.microsoft.com/office/drawing/2014/main" id="{1637DB6B-E4D9-42BA-8524-29F8662696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1001109">
            <a:off x="6502766" y="4320306"/>
            <a:ext cx="246457" cy="246457"/>
          </a:xfrm>
          <a:prstGeom prst="rect">
            <a:avLst/>
          </a:prstGeom>
        </p:spPr>
      </p:pic>
      <p:pic>
        <p:nvPicPr>
          <p:cNvPr id="376" name="図 375">
            <a:extLst>
              <a:ext uri="{FF2B5EF4-FFF2-40B4-BE49-F238E27FC236}">
                <a16:creationId xmlns:a16="http://schemas.microsoft.com/office/drawing/2014/main" id="{43730EDE-2BBD-4032-A87C-956E64AB89D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50053" y="6052412"/>
            <a:ext cx="246457" cy="246457"/>
          </a:xfrm>
          <a:prstGeom prst="rect">
            <a:avLst/>
          </a:prstGeom>
        </p:spPr>
      </p:pic>
      <p:sp>
        <p:nvSpPr>
          <p:cNvPr id="377" name="正方形/長方形 376">
            <a:extLst>
              <a:ext uri="{FF2B5EF4-FFF2-40B4-BE49-F238E27FC236}">
                <a16:creationId xmlns:a16="http://schemas.microsoft.com/office/drawing/2014/main" id="{1CCEBBBE-A575-4C6E-8F29-9E64FCC0692C}"/>
              </a:ext>
            </a:extLst>
          </p:cNvPr>
          <p:cNvSpPr/>
          <p:nvPr/>
        </p:nvSpPr>
        <p:spPr>
          <a:xfrm>
            <a:off x="8093337" y="2975984"/>
            <a:ext cx="748923" cy="153888"/>
          </a:xfrm>
          <a:prstGeom prst="rect">
            <a:avLst/>
          </a:prstGeom>
        </p:spPr>
        <p:txBody>
          <a:bodyPr wrap="none">
            <a:spAutoFit/>
          </a:bodyPr>
          <a:lstStyle/>
          <a:p>
            <a:r>
              <a:rPr lang="ja-JP" altLang="en-US" sz="400" dirty="0">
                <a:solidFill>
                  <a:srgbClr val="5A5757"/>
                </a:solidFill>
                <a:latin typeface="UD デジタル 教科書体 N-B" panose="02020700000000000000" pitchFamily="17" charset="-128"/>
                <a:ea typeface="UD デジタル 教科書体 N-B" panose="02020700000000000000" pitchFamily="17" charset="-128"/>
              </a:rPr>
              <a:t>砂金をとりにいくんだよ</a:t>
            </a:r>
          </a:p>
        </p:txBody>
      </p:sp>
      <p:sp>
        <p:nvSpPr>
          <p:cNvPr id="378" name="正方形/長方形 377">
            <a:extLst>
              <a:ext uri="{FF2B5EF4-FFF2-40B4-BE49-F238E27FC236}">
                <a16:creationId xmlns:a16="http://schemas.microsoft.com/office/drawing/2014/main" id="{C7ADCF87-32A1-4041-95A7-BA288BCD3821}"/>
              </a:ext>
            </a:extLst>
          </p:cNvPr>
          <p:cNvSpPr/>
          <p:nvPr/>
        </p:nvSpPr>
        <p:spPr>
          <a:xfrm rot="20958526">
            <a:off x="5588248" y="4472921"/>
            <a:ext cx="1056700" cy="153888"/>
          </a:xfrm>
          <a:prstGeom prst="rect">
            <a:avLst/>
          </a:prstGeom>
        </p:spPr>
        <p:txBody>
          <a:bodyPr wrap="non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テキストを入力。おみくじを引く！</a:t>
            </a:r>
          </a:p>
        </p:txBody>
      </p:sp>
      <p:sp>
        <p:nvSpPr>
          <p:cNvPr id="379" name="正方形/長方形 378">
            <a:extLst>
              <a:ext uri="{FF2B5EF4-FFF2-40B4-BE49-F238E27FC236}">
                <a16:creationId xmlns:a16="http://schemas.microsoft.com/office/drawing/2014/main" id="{9073F3F7-1006-4404-B677-880EEBA8C5B6}"/>
              </a:ext>
            </a:extLst>
          </p:cNvPr>
          <p:cNvSpPr/>
          <p:nvPr/>
        </p:nvSpPr>
        <p:spPr>
          <a:xfrm rot="285849">
            <a:off x="5505944" y="6035518"/>
            <a:ext cx="1166490" cy="153888"/>
          </a:xfrm>
          <a:prstGeom prst="rect">
            <a:avLst/>
          </a:prstGeom>
        </p:spPr>
        <p:txBody>
          <a:bodyPr wrap="squar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テキストを入力。八ツ橋を食べる！</a:t>
            </a:r>
          </a:p>
        </p:txBody>
      </p:sp>
      <p:pic>
        <p:nvPicPr>
          <p:cNvPr id="380" name="図 379">
            <a:extLst>
              <a:ext uri="{FF2B5EF4-FFF2-40B4-BE49-F238E27FC236}">
                <a16:creationId xmlns:a16="http://schemas.microsoft.com/office/drawing/2014/main" id="{5DB7FB11-1FB5-418D-A008-0739CCDA86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70534" y="2685416"/>
            <a:ext cx="57852" cy="65084"/>
          </a:xfrm>
          <a:prstGeom prst="rect">
            <a:avLst/>
          </a:prstGeom>
        </p:spPr>
      </p:pic>
      <p:pic>
        <p:nvPicPr>
          <p:cNvPr id="383" name="図 382">
            <a:extLst>
              <a:ext uri="{FF2B5EF4-FFF2-40B4-BE49-F238E27FC236}">
                <a16:creationId xmlns:a16="http://schemas.microsoft.com/office/drawing/2014/main" id="{E47A62C3-DE77-4EAF-86AC-6278408651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69713" y="5229676"/>
            <a:ext cx="57852" cy="65084"/>
          </a:xfrm>
          <a:prstGeom prst="rect">
            <a:avLst/>
          </a:prstGeom>
        </p:spPr>
      </p:pic>
      <p:cxnSp>
        <p:nvCxnSpPr>
          <p:cNvPr id="392" name="直線コネクタ 391">
            <a:extLst>
              <a:ext uri="{FF2B5EF4-FFF2-40B4-BE49-F238E27FC236}">
                <a16:creationId xmlns:a16="http://schemas.microsoft.com/office/drawing/2014/main" id="{5DF45EDE-D2E8-4ECF-8C91-F1DA52268B54}"/>
              </a:ext>
            </a:extLst>
          </p:cNvPr>
          <p:cNvCxnSpPr/>
          <p:nvPr/>
        </p:nvCxnSpPr>
        <p:spPr>
          <a:xfrm>
            <a:off x="5419089" y="1571040"/>
            <a:ext cx="3984010" cy="0"/>
          </a:xfrm>
          <a:prstGeom prst="line">
            <a:avLst/>
          </a:prstGeom>
          <a:ln w="12700">
            <a:solidFill>
              <a:srgbClr val="474747"/>
            </a:solidFill>
          </a:ln>
        </p:spPr>
        <p:style>
          <a:lnRef idx="1">
            <a:schemeClr val="accent1"/>
          </a:lnRef>
          <a:fillRef idx="0">
            <a:schemeClr val="accent1"/>
          </a:fillRef>
          <a:effectRef idx="0">
            <a:schemeClr val="accent1"/>
          </a:effectRef>
          <a:fontRef idx="minor">
            <a:schemeClr val="tx1"/>
          </a:fontRef>
        </p:style>
      </p:cxnSp>
      <p:grpSp>
        <p:nvGrpSpPr>
          <p:cNvPr id="395" name="グループ化 394">
            <a:extLst>
              <a:ext uri="{FF2B5EF4-FFF2-40B4-BE49-F238E27FC236}">
                <a16:creationId xmlns:a16="http://schemas.microsoft.com/office/drawing/2014/main" id="{F98E0A4B-42CD-4ED3-9043-BD3B2F743209}"/>
              </a:ext>
            </a:extLst>
          </p:cNvPr>
          <p:cNvGrpSpPr/>
          <p:nvPr/>
        </p:nvGrpSpPr>
        <p:grpSpPr>
          <a:xfrm>
            <a:off x="7163608" y="2144486"/>
            <a:ext cx="438151" cy="387350"/>
            <a:chOff x="836613" y="779463"/>
            <a:chExt cx="438151" cy="387350"/>
          </a:xfrm>
        </p:grpSpPr>
        <p:sp>
          <p:nvSpPr>
            <p:cNvPr id="396" name="Freeform 5">
              <a:extLst>
                <a:ext uri="{FF2B5EF4-FFF2-40B4-BE49-F238E27FC236}">
                  <a16:creationId xmlns:a16="http://schemas.microsoft.com/office/drawing/2014/main" id="{60AC851E-9285-486D-AE8E-79C96B812BD8}"/>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397" name="Freeform 6">
              <a:extLst>
                <a:ext uri="{FF2B5EF4-FFF2-40B4-BE49-F238E27FC236}">
                  <a16:creationId xmlns:a16="http://schemas.microsoft.com/office/drawing/2014/main" id="{5B6CDF3C-FCA8-41A2-ABC8-E496A518B05E}"/>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398" name="グループ化 397">
            <a:extLst>
              <a:ext uri="{FF2B5EF4-FFF2-40B4-BE49-F238E27FC236}">
                <a16:creationId xmlns:a16="http://schemas.microsoft.com/office/drawing/2014/main" id="{05C13E32-8964-4D0B-8182-B313601E403D}"/>
              </a:ext>
            </a:extLst>
          </p:cNvPr>
          <p:cNvGrpSpPr/>
          <p:nvPr/>
        </p:nvGrpSpPr>
        <p:grpSpPr>
          <a:xfrm>
            <a:off x="7158259" y="2944475"/>
            <a:ext cx="438151" cy="387350"/>
            <a:chOff x="836613" y="779463"/>
            <a:chExt cx="438151" cy="387350"/>
          </a:xfrm>
        </p:grpSpPr>
        <p:sp>
          <p:nvSpPr>
            <p:cNvPr id="399" name="Freeform 5">
              <a:extLst>
                <a:ext uri="{FF2B5EF4-FFF2-40B4-BE49-F238E27FC236}">
                  <a16:creationId xmlns:a16="http://schemas.microsoft.com/office/drawing/2014/main" id="{5695C76E-EF4E-423D-B030-4BA9BD2CC9EA}"/>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00" name="Freeform 6">
              <a:extLst>
                <a:ext uri="{FF2B5EF4-FFF2-40B4-BE49-F238E27FC236}">
                  <a16:creationId xmlns:a16="http://schemas.microsoft.com/office/drawing/2014/main" id="{24FCC112-66C6-4870-8C73-F337DC6F4666}"/>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407" name="グループ化 406">
            <a:extLst>
              <a:ext uri="{FF2B5EF4-FFF2-40B4-BE49-F238E27FC236}">
                <a16:creationId xmlns:a16="http://schemas.microsoft.com/office/drawing/2014/main" id="{7164C212-E3B1-4BF3-B7E0-41EC4C7C6519}"/>
              </a:ext>
            </a:extLst>
          </p:cNvPr>
          <p:cNvGrpSpPr/>
          <p:nvPr/>
        </p:nvGrpSpPr>
        <p:grpSpPr>
          <a:xfrm rot="10800000">
            <a:off x="7221657" y="5501418"/>
            <a:ext cx="438151" cy="387350"/>
            <a:chOff x="836613" y="779463"/>
            <a:chExt cx="438151" cy="387350"/>
          </a:xfrm>
        </p:grpSpPr>
        <p:sp>
          <p:nvSpPr>
            <p:cNvPr id="408" name="Freeform 5">
              <a:extLst>
                <a:ext uri="{FF2B5EF4-FFF2-40B4-BE49-F238E27FC236}">
                  <a16:creationId xmlns:a16="http://schemas.microsoft.com/office/drawing/2014/main" id="{F8070A8B-98FE-4E52-B801-2EEB4927545A}"/>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09" name="Freeform 6">
              <a:extLst>
                <a:ext uri="{FF2B5EF4-FFF2-40B4-BE49-F238E27FC236}">
                  <a16:creationId xmlns:a16="http://schemas.microsoft.com/office/drawing/2014/main" id="{CF78135D-FF37-4923-8FB6-09A4A78F9ABE}"/>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410" name="グループ化 409">
            <a:extLst>
              <a:ext uri="{FF2B5EF4-FFF2-40B4-BE49-F238E27FC236}">
                <a16:creationId xmlns:a16="http://schemas.microsoft.com/office/drawing/2014/main" id="{566CDAE1-86F8-4EB8-9527-C46D1E5B1B9F}"/>
              </a:ext>
            </a:extLst>
          </p:cNvPr>
          <p:cNvGrpSpPr/>
          <p:nvPr/>
        </p:nvGrpSpPr>
        <p:grpSpPr>
          <a:xfrm rot="10800000">
            <a:off x="7221657" y="6107743"/>
            <a:ext cx="438151" cy="387350"/>
            <a:chOff x="836613" y="779463"/>
            <a:chExt cx="438151" cy="387350"/>
          </a:xfrm>
        </p:grpSpPr>
        <p:sp>
          <p:nvSpPr>
            <p:cNvPr id="411" name="Freeform 5">
              <a:extLst>
                <a:ext uri="{FF2B5EF4-FFF2-40B4-BE49-F238E27FC236}">
                  <a16:creationId xmlns:a16="http://schemas.microsoft.com/office/drawing/2014/main" id="{B209EDE5-14F0-475F-8515-224629C06ECF}"/>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12" name="Freeform 6">
              <a:extLst>
                <a:ext uri="{FF2B5EF4-FFF2-40B4-BE49-F238E27FC236}">
                  <a16:creationId xmlns:a16="http://schemas.microsoft.com/office/drawing/2014/main" id="{571880AE-37FE-49FE-862F-26BDCDD8B89E}"/>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413" name="テキスト ボックス 412">
            <a:extLst>
              <a:ext uri="{FF2B5EF4-FFF2-40B4-BE49-F238E27FC236}">
                <a16:creationId xmlns:a16="http://schemas.microsoft.com/office/drawing/2014/main" id="{ACA14F04-30C0-4C27-A335-AF1B73675D0B}"/>
              </a:ext>
            </a:extLst>
          </p:cNvPr>
          <p:cNvSpPr txBox="1"/>
          <p:nvPr/>
        </p:nvSpPr>
        <p:spPr>
          <a:xfrm>
            <a:off x="7154322" y="2234634"/>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09:10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414" name="テキスト ボックス 413">
            <a:extLst>
              <a:ext uri="{FF2B5EF4-FFF2-40B4-BE49-F238E27FC236}">
                <a16:creationId xmlns:a16="http://schemas.microsoft.com/office/drawing/2014/main" id="{C82BBB18-CD80-4A6C-A867-015C58DAE6D1}"/>
              </a:ext>
            </a:extLst>
          </p:cNvPr>
          <p:cNvSpPr txBox="1"/>
          <p:nvPr/>
        </p:nvSpPr>
        <p:spPr>
          <a:xfrm>
            <a:off x="7154900" y="303579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grpSp>
        <p:nvGrpSpPr>
          <p:cNvPr id="26" name="グループ化 25">
            <a:extLst>
              <a:ext uri="{FF2B5EF4-FFF2-40B4-BE49-F238E27FC236}">
                <a16:creationId xmlns:a16="http://schemas.microsoft.com/office/drawing/2014/main" id="{0CCFF9B3-6281-4506-9C0D-B826AAEBFC22}"/>
              </a:ext>
            </a:extLst>
          </p:cNvPr>
          <p:cNvGrpSpPr/>
          <p:nvPr/>
        </p:nvGrpSpPr>
        <p:grpSpPr>
          <a:xfrm>
            <a:off x="7136437" y="4707069"/>
            <a:ext cx="516382" cy="387350"/>
            <a:chOff x="7148951" y="4014715"/>
            <a:chExt cx="516382" cy="387350"/>
          </a:xfrm>
        </p:grpSpPr>
        <p:grpSp>
          <p:nvGrpSpPr>
            <p:cNvPr id="404" name="グループ化 403">
              <a:extLst>
                <a:ext uri="{FF2B5EF4-FFF2-40B4-BE49-F238E27FC236}">
                  <a16:creationId xmlns:a16="http://schemas.microsoft.com/office/drawing/2014/main" id="{E276D793-83A2-4C3A-93B9-F341666957F8}"/>
                </a:ext>
              </a:extLst>
            </p:cNvPr>
            <p:cNvGrpSpPr/>
            <p:nvPr/>
          </p:nvGrpSpPr>
          <p:grpSpPr>
            <a:xfrm rot="10800000">
              <a:off x="7221366" y="4014715"/>
              <a:ext cx="438151" cy="387350"/>
              <a:chOff x="836613" y="779463"/>
              <a:chExt cx="438151" cy="387350"/>
            </a:xfrm>
          </p:grpSpPr>
          <p:sp>
            <p:nvSpPr>
              <p:cNvPr id="405" name="Freeform 5">
                <a:extLst>
                  <a:ext uri="{FF2B5EF4-FFF2-40B4-BE49-F238E27FC236}">
                    <a16:creationId xmlns:a16="http://schemas.microsoft.com/office/drawing/2014/main" id="{FBC27AE2-4482-4381-AEA3-A8B332AFB028}"/>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406" name="Freeform 6">
                <a:extLst>
                  <a:ext uri="{FF2B5EF4-FFF2-40B4-BE49-F238E27FC236}">
                    <a16:creationId xmlns:a16="http://schemas.microsoft.com/office/drawing/2014/main" id="{E06D913B-8326-49C1-A860-C5867D7458F0}"/>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416" name="テキスト ボックス 415">
              <a:extLst>
                <a:ext uri="{FF2B5EF4-FFF2-40B4-BE49-F238E27FC236}">
                  <a16:creationId xmlns:a16="http://schemas.microsoft.com/office/drawing/2014/main" id="{E06D9B7D-5D64-481A-BA4C-971B2881A2DF}"/>
                </a:ext>
              </a:extLst>
            </p:cNvPr>
            <p:cNvSpPr txBox="1"/>
            <p:nvPr/>
          </p:nvSpPr>
          <p:spPr>
            <a:xfrm>
              <a:off x="7148951" y="410066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12:00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grpSp>
      <p:sp>
        <p:nvSpPr>
          <p:cNvPr id="417" name="テキスト ボックス 416">
            <a:extLst>
              <a:ext uri="{FF2B5EF4-FFF2-40B4-BE49-F238E27FC236}">
                <a16:creationId xmlns:a16="http://schemas.microsoft.com/office/drawing/2014/main" id="{B126E4F5-A645-4F05-83E2-D5E7D15AC3ED}"/>
              </a:ext>
            </a:extLst>
          </p:cNvPr>
          <p:cNvSpPr txBox="1"/>
          <p:nvPr/>
        </p:nvSpPr>
        <p:spPr>
          <a:xfrm>
            <a:off x="7149794" y="5587371"/>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418" name="テキスト ボックス 417">
            <a:extLst>
              <a:ext uri="{FF2B5EF4-FFF2-40B4-BE49-F238E27FC236}">
                <a16:creationId xmlns:a16="http://schemas.microsoft.com/office/drawing/2014/main" id="{4B7631DF-AB73-4F63-86DA-5A413D34B188}"/>
              </a:ext>
            </a:extLst>
          </p:cNvPr>
          <p:cNvSpPr txBox="1"/>
          <p:nvPr/>
        </p:nvSpPr>
        <p:spPr>
          <a:xfrm>
            <a:off x="7144108" y="6193696"/>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2" name="図プレースホルダー 1">
            <a:extLst>
              <a:ext uri="{FF2B5EF4-FFF2-40B4-BE49-F238E27FC236}">
                <a16:creationId xmlns:a16="http://schemas.microsoft.com/office/drawing/2014/main" id="{EF0DE1DB-30B9-4B9A-A861-1786C27BEC7E}"/>
              </a:ext>
            </a:extLst>
          </p:cNvPr>
          <p:cNvSpPr>
            <a:spLocks noGrp="1"/>
          </p:cNvSpPr>
          <p:nvPr>
            <p:ph type="pic" sz="quarter" idx="13"/>
          </p:nvPr>
        </p:nvSpPr>
        <p:spPr>
          <a:xfrm rot="21015439">
            <a:off x="5512511" y="3449489"/>
            <a:ext cx="1146802" cy="844850"/>
          </a:xfrm>
          <a:blipFill>
            <a:blip r:embed="rId17"/>
            <a:stretch>
              <a:fillRect/>
            </a:stretch>
          </a:blipFill>
        </p:spPr>
      </p:sp>
      <p:pic>
        <p:nvPicPr>
          <p:cNvPr id="9" name="図プレースホルダー 8">
            <a:extLst>
              <a:ext uri="{FF2B5EF4-FFF2-40B4-BE49-F238E27FC236}">
                <a16:creationId xmlns:a16="http://schemas.microsoft.com/office/drawing/2014/main" id="{9000E1C1-6B62-4794-B8E1-138FDA34AD7B}"/>
              </a:ext>
            </a:extLst>
          </p:cNvPr>
          <p:cNvPicPr>
            <a:picLocks noGrp="1" noChangeAspect="1"/>
          </p:cNvPicPr>
          <p:nvPr>
            <p:ph type="pic" sz="quarter" idx="14"/>
          </p:nvPr>
        </p:nvPicPr>
        <p:blipFill>
          <a:blip r:embed="rId18">
            <a:extLst>
              <a:ext uri="{28A0092B-C50C-407E-A947-70E740481C1C}">
                <a14:useLocalDpi xmlns:a14="http://schemas.microsoft.com/office/drawing/2010/main" val="0"/>
              </a:ext>
            </a:extLst>
          </a:blip>
          <a:srcRect l="6105" r="6105"/>
          <a:stretch>
            <a:fillRect/>
          </a:stretch>
        </p:blipFill>
        <p:spPr>
          <a:xfrm>
            <a:off x="8112125" y="1963738"/>
            <a:ext cx="1195388" cy="881062"/>
          </a:xfrm>
          <a:blipFill>
            <a:blip r:embed="rId19"/>
            <a:stretch>
              <a:fillRect/>
            </a:stretch>
          </a:blipFill>
        </p:spPr>
      </p:pic>
      <p:sp>
        <p:nvSpPr>
          <p:cNvPr id="4" name="図プレースホルダー 3">
            <a:extLst>
              <a:ext uri="{FF2B5EF4-FFF2-40B4-BE49-F238E27FC236}">
                <a16:creationId xmlns:a16="http://schemas.microsoft.com/office/drawing/2014/main" id="{A77CCC70-02B4-4651-903F-12E35DF3C5EC}"/>
              </a:ext>
            </a:extLst>
          </p:cNvPr>
          <p:cNvSpPr>
            <a:spLocks noGrp="1"/>
          </p:cNvSpPr>
          <p:nvPr>
            <p:ph type="pic" sz="quarter" idx="15"/>
          </p:nvPr>
        </p:nvSpPr>
        <p:spPr>
          <a:blipFill>
            <a:blip r:embed="rId20"/>
            <a:stretch>
              <a:fillRect/>
            </a:stretch>
          </a:blipFill>
        </p:spPr>
      </p:sp>
      <p:pic>
        <p:nvPicPr>
          <p:cNvPr id="11" name="図プレースホルダー 10">
            <a:extLst>
              <a:ext uri="{FF2B5EF4-FFF2-40B4-BE49-F238E27FC236}">
                <a16:creationId xmlns:a16="http://schemas.microsoft.com/office/drawing/2014/main" id="{0113364E-8DBA-4EE9-B23C-03DB08A03ED6}"/>
              </a:ext>
            </a:extLst>
          </p:cNvPr>
          <p:cNvPicPr>
            <a:picLocks noGrp="1" noChangeAspect="1"/>
          </p:cNvPicPr>
          <p:nvPr>
            <p:ph type="pic" sz="quarter" idx="16"/>
          </p:nvPr>
        </p:nvPicPr>
        <p:blipFill>
          <a:blip r:embed="rId21">
            <a:extLst>
              <a:ext uri="{28A0092B-C50C-407E-A947-70E740481C1C}">
                <a14:useLocalDpi xmlns:a14="http://schemas.microsoft.com/office/drawing/2010/main" val="0"/>
              </a:ext>
            </a:extLst>
          </a:blip>
          <a:srcRect l="2434" r="2434"/>
          <a:stretch>
            <a:fillRect/>
          </a:stretch>
        </p:blipFill>
        <p:spPr>
          <a:xfrm rot="21015439">
            <a:off x="581025" y="3449638"/>
            <a:ext cx="1147763" cy="844550"/>
          </a:xfrm>
        </p:spPr>
      </p:pic>
      <p:pic>
        <p:nvPicPr>
          <p:cNvPr id="10" name="図プレースホルダー 9">
            <a:extLst>
              <a:ext uri="{FF2B5EF4-FFF2-40B4-BE49-F238E27FC236}">
                <a16:creationId xmlns:a16="http://schemas.microsoft.com/office/drawing/2014/main" id="{0D529174-188E-4510-AE17-D05751132F40}"/>
              </a:ext>
            </a:extLst>
          </p:cNvPr>
          <p:cNvPicPr>
            <a:picLocks noGrp="1" noChangeAspect="1"/>
          </p:cNvPicPr>
          <p:nvPr>
            <p:ph type="pic" sz="quarter" idx="17"/>
          </p:nvPr>
        </p:nvPicPr>
        <p:blipFill>
          <a:blip r:embed="rId22">
            <a:extLst>
              <a:ext uri="{28A0092B-C50C-407E-A947-70E740481C1C}">
                <a14:useLocalDpi xmlns:a14="http://schemas.microsoft.com/office/drawing/2010/main" val="0"/>
              </a:ext>
            </a:extLst>
          </a:blip>
          <a:srcRect t="3753" b="3753"/>
          <a:stretch>
            <a:fillRect/>
          </a:stretch>
        </p:blipFill>
        <p:spPr>
          <a:xfrm>
            <a:off x="3181350" y="1963738"/>
            <a:ext cx="1195388" cy="881062"/>
          </a:xfrm>
        </p:spPr>
      </p:pic>
      <p:pic>
        <p:nvPicPr>
          <p:cNvPr id="8" name="図プレースホルダー 7">
            <a:extLst>
              <a:ext uri="{FF2B5EF4-FFF2-40B4-BE49-F238E27FC236}">
                <a16:creationId xmlns:a16="http://schemas.microsoft.com/office/drawing/2014/main" id="{6FF2D790-4755-4DCF-A5E8-E288EC20E42A}"/>
              </a:ext>
            </a:extLst>
          </p:cNvPr>
          <p:cNvPicPr>
            <a:picLocks noGrp="1" noChangeAspect="1"/>
          </p:cNvPicPr>
          <p:nvPr>
            <p:ph type="pic" sz="quarter" idx="18"/>
          </p:nvPr>
        </p:nvPicPr>
        <p:blipFill>
          <a:blip r:embed="rId23">
            <a:extLst>
              <a:ext uri="{28A0092B-C50C-407E-A947-70E740481C1C}">
                <a14:useLocalDpi xmlns:a14="http://schemas.microsoft.com/office/drawing/2010/main" val="0"/>
              </a:ext>
            </a:extLst>
          </a:blip>
          <a:srcRect l="6032" r="6032"/>
          <a:stretch>
            <a:fillRect/>
          </a:stretch>
        </p:blipFill>
        <p:spPr>
          <a:xfrm rot="253432">
            <a:off x="655925" y="5076808"/>
            <a:ext cx="1133475" cy="858838"/>
          </a:xfrm>
        </p:spPr>
      </p:pic>
      <p:pic>
        <p:nvPicPr>
          <p:cNvPr id="419" name="図 418">
            <a:extLst>
              <a:ext uri="{FF2B5EF4-FFF2-40B4-BE49-F238E27FC236}">
                <a16:creationId xmlns:a16="http://schemas.microsoft.com/office/drawing/2014/main" id="{295F9915-352A-44EC-87B5-57ACB2D04E2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24692" y="1753337"/>
            <a:ext cx="268001" cy="272621"/>
          </a:xfrm>
          <a:prstGeom prst="rect">
            <a:avLst/>
          </a:prstGeom>
        </p:spPr>
      </p:pic>
      <p:pic>
        <p:nvPicPr>
          <p:cNvPr id="555" name="図 554">
            <a:extLst>
              <a:ext uri="{FF2B5EF4-FFF2-40B4-BE49-F238E27FC236}">
                <a16:creationId xmlns:a16="http://schemas.microsoft.com/office/drawing/2014/main" id="{EB813E50-6D59-431C-BC94-407D723DD24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685025" y="1753337"/>
            <a:ext cx="268001" cy="272621"/>
          </a:xfrm>
          <a:prstGeom prst="rect">
            <a:avLst/>
          </a:prstGeom>
        </p:spPr>
      </p:pic>
      <p:pic>
        <p:nvPicPr>
          <p:cNvPr id="556" name="図 555">
            <a:extLst>
              <a:ext uri="{FF2B5EF4-FFF2-40B4-BE49-F238E27FC236}">
                <a16:creationId xmlns:a16="http://schemas.microsoft.com/office/drawing/2014/main" id="{E38495C6-6882-40B8-A0CD-13183654FA7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3636726">
            <a:off x="870891" y="3340285"/>
            <a:ext cx="238009" cy="136005"/>
          </a:xfrm>
          <a:prstGeom prst="rect">
            <a:avLst/>
          </a:prstGeom>
        </p:spPr>
      </p:pic>
      <p:pic>
        <p:nvPicPr>
          <p:cNvPr id="557" name="図 556">
            <a:extLst>
              <a:ext uri="{FF2B5EF4-FFF2-40B4-BE49-F238E27FC236}">
                <a16:creationId xmlns:a16="http://schemas.microsoft.com/office/drawing/2014/main" id="{D7AB8950-FDED-4069-9071-13D9BEFA782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8363542">
            <a:off x="1104937" y="4959478"/>
            <a:ext cx="369686" cy="157223"/>
          </a:xfrm>
          <a:prstGeom prst="rect">
            <a:avLst/>
          </a:prstGeom>
        </p:spPr>
      </p:pic>
      <p:pic>
        <p:nvPicPr>
          <p:cNvPr id="138" name="図 137">
            <a:extLst>
              <a:ext uri="{FF2B5EF4-FFF2-40B4-BE49-F238E27FC236}">
                <a16:creationId xmlns:a16="http://schemas.microsoft.com/office/drawing/2014/main" id="{CBB979C8-1A14-4EDF-910D-BC7D82880F6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3636726">
            <a:off x="5798806" y="3340285"/>
            <a:ext cx="238009" cy="136005"/>
          </a:xfrm>
          <a:prstGeom prst="rect">
            <a:avLst/>
          </a:prstGeom>
        </p:spPr>
      </p:pic>
      <p:pic>
        <p:nvPicPr>
          <p:cNvPr id="139" name="図 138">
            <a:extLst>
              <a:ext uri="{FF2B5EF4-FFF2-40B4-BE49-F238E27FC236}">
                <a16:creationId xmlns:a16="http://schemas.microsoft.com/office/drawing/2014/main" id="{3E319E14-EC1D-44F6-862B-8C3D0041252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8363542">
            <a:off x="6032852" y="4959478"/>
            <a:ext cx="369686" cy="157223"/>
          </a:xfrm>
          <a:prstGeom prst="rect">
            <a:avLst/>
          </a:prstGeom>
        </p:spPr>
      </p:pic>
      <p:sp>
        <p:nvSpPr>
          <p:cNvPr id="154" name="テキスト ボックス 153">
            <a:extLst>
              <a:ext uri="{FF2B5EF4-FFF2-40B4-BE49-F238E27FC236}">
                <a16:creationId xmlns:a16="http://schemas.microsoft.com/office/drawing/2014/main" id="{A1DD377A-5C8D-480D-8F1D-BBB24E36113E}"/>
              </a:ext>
            </a:extLst>
          </p:cNvPr>
          <p:cNvSpPr txBox="1"/>
          <p:nvPr/>
        </p:nvSpPr>
        <p:spPr>
          <a:xfrm>
            <a:off x="6252718" y="2617276"/>
            <a:ext cx="968890"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レンタカーで移動</a:t>
            </a:r>
          </a:p>
        </p:txBody>
      </p:sp>
      <p:sp>
        <p:nvSpPr>
          <p:cNvPr id="156" name="テキスト ボックス 155">
            <a:extLst>
              <a:ext uri="{FF2B5EF4-FFF2-40B4-BE49-F238E27FC236}">
                <a16:creationId xmlns:a16="http://schemas.microsoft.com/office/drawing/2014/main" id="{A1AC80D8-01D6-4F46-B9E2-059E68ED5C7B}"/>
              </a:ext>
            </a:extLst>
          </p:cNvPr>
          <p:cNvSpPr txBox="1"/>
          <p:nvPr/>
        </p:nvSpPr>
        <p:spPr>
          <a:xfrm>
            <a:off x="7652395" y="4765945"/>
            <a:ext cx="1919925" cy="238783"/>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佐渡金山</a:t>
            </a:r>
          </a:p>
        </p:txBody>
      </p:sp>
      <p:sp>
        <p:nvSpPr>
          <p:cNvPr id="157" name="テキスト ボックス 156">
            <a:extLst>
              <a:ext uri="{FF2B5EF4-FFF2-40B4-BE49-F238E27FC236}">
                <a16:creationId xmlns:a16="http://schemas.microsoft.com/office/drawing/2014/main" id="{5F319D53-6978-4095-89EC-3BD9C6863DD4}"/>
              </a:ext>
            </a:extLst>
          </p:cNvPr>
          <p:cNvSpPr txBox="1"/>
          <p:nvPr/>
        </p:nvSpPr>
        <p:spPr>
          <a:xfrm>
            <a:off x="7700088" y="6172482"/>
            <a:ext cx="1919925" cy="200055"/>
          </a:xfrm>
          <a:prstGeom prst="rect">
            <a:avLst/>
          </a:prstGeom>
          <a:noFill/>
        </p:spPr>
        <p:txBody>
          <a:bodyPr wrap="square" rtlCol="0" anchor="ctr">
            <a:spAutoFit/>
          </a:bodyPr>
          <a:lstStyle/>
          <a:p>
            <a:r>
              <a:rPr kumimoji="1" lang="ja-JP" altLang="en-US" sz="700" dirty="0">
                <a:solidFill>
                  <a:srgbClr val="5A5757"/>
                </a:solidFill>
                <a:latin typeface="游ゴシック" panose="020B0400000000000000" pitchFamily="50" charset="-128"/>
                <a:ea typeface="游ゴシック" panose="020B0400000000000000" pitchFamily="50" charset="-128"/>
              </a:rPr>
              <a:t>ホテルに到着</a:t>
            </a:r>
          </a:p>
        </p:txBody>
      </p:sp>
      <p:sp>
        <p:nvSpPr>
          <p:cNvPr id="158" name="テキスト ボックス 157">
            <a:extLst>
              <a:ext uri="{FF2B5EF4-FFF2-40B4-BE49-F238E27FC236}">
                <a16:creationId xmlns:a16="http://schemas.microsoft.com/office/drawing/2014/main" id="{0F3AA13E-FD92-412B-AD2F-37F4B99EADDE}"/>
              </a:ext>
            </a:extLst>
          </p:cNvPr>
          <p:cNvSpPr txBox="1"/>
          <p:nvPr/>
        </p:nvSpPr>
        <p:spPr>
          <a:xfrm>
            <a:off x="7700088" y="5395609"/>
            <a:ext cx="1905961" cy="561564"/>
          </a:xfrm>
          <a:prstGeom prst="rect">
            <a:avLst/>
          </a:prstGeom>
          <a:noFill/>
        </p:spPr>
        <p:txBody>
          <a:bodyPr wrap="square" rtlCol="0" anchor="ctr">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4A628"/>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でひと休み</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dirty="0">
                <a:solidFill>
                  <a:srgbClr val="5A5757"/>
                </a:solidFill>
                <a:latin typeface="游ゴシック" panose="020B0400000000000000" pitchFamily="50" charset="-128"/>
                <a:ea typeface="游ゴシック" panose="020B0400000000000000" pitchFamily="50" charset="-128"/>
              </a:rPr>
              <a:t>おしゃれなコーヒーが◎</a:t>
            </a:r>
          </a:p>
        </p:txBody>
      </p:sp>
      <p:sp>
        <p:nvSpPr>
          <p:cNvPr id="159" name="テキスト ボックス 158">
            <a:extLst>
              <a:ext uri="{FF2B5EF4-FFF2-40B4-BE49-F238E27FC236}">
                <a16:creationId xmlns:a16="http://schemas.microsoft.com/office/drawing/2014/main" id="{04C5E92E-F6CD-4C5F-935A-89D35FD6A560}"/>
              </a:ext>
            </a:extLst>
          </p:cNvPr>
          <p:cNvSpPr txBox="1"/>
          <p:nvPr/>
        </p:nvSpPr>
        <p:spPr>
          <a:xfrm>
            <a:off x="5836937" y="2188448"/>
            <a:ext cx="1433175" cy="238783"/>
          </a:xfrm>
          <a:prstGeom prst="rect">
            <a:avLst/>
          </a:prstGeom>
          <a:noFill/>
        </p:spPr>
        <p:txBody>
          <a:bodyPr wrap="square" rtlCol="0">
            <a:spAutoFit/>
          </a:bodyPr>
          <a:lstStyle/>
          <a:p>
            <a:pPr>
              <a:lnSpc>
                <a:spcPct val="150000"/>
              </a:lnSpc>
            </a:pP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タイムズでレンタカー借りる</a:t>
            </a:r>
          </a:p>
        </p:txBody>
      </p:sp>
      <p:sp>
        <p:nvSpPr>
          <p:cNvPr id="160" name="テキスト ボックス 159">
            <a:extLst>
              <a:ext uri="{FF2B5EF4-FFF2-40B4-BE49-F238E27FC236}">
                <a16:creationId xmlns:a16="http://schemas.microsoft.com/office/drawing/2014/main" id="{06054BF5-E99E-47D1-89B6-D55CBA84881C}"/>
              </a:ext>
            </a:extLst>
          </p:cNvPr>
          <p:cNvSpPr txBox="1"/>
          <p:nvPr/>
        </p:nvSpPr>
        <p:spPr>
          <a:xfrm>
            <a:off x="5268790" y="3048433"/>
            <a:ext cx="1930670" cy="200055"/>
          </a:xfrm>
          <a:prstGeom prst="rect">
            <a:avLst/>
          </a:prstGeom>
          <a:noFill/>
        </p:spPr>
        <p:txBody>
          <a:bodyPr wrap="square" rtlCol="0">
            <a:spAutoFit/>
          </a:bodyPr>
          <a:lstStyle/>
          <a:p>
            <a:pPr algn="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佐渡西三川ゴールドパーク</a:t>
            </a:r>
          </a:p>
        </p:txBody>
      </p:sp>
      <p:sp>
        <p:nvSpPr>
          <p:cNvPr id="163" name="テキスト ボックス 162">
            <a:extLst>
              <a:ext uri="{FF2B5EF4-FFF2-40B4-BE49-F238E27FC236}">
                <a16:creationId xmlns:a16="http://schemas.microsoft.com/office/drawing/2014/main" id="{5F4A1C06-C6BD-4C89-B0C0-677D710217BF}"/>
              </a:ext>
            </a:extLst>
          </p:cNvPr>
          <p:cNvSpPr txBox="1"/>
          <p:nvPr/>
        </p:nvSpPr>
        <p:spPr>
          <a:xfrm>
            <a:off x="6673168" y="5180202"/>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pic>
        <p:nvPicPr>
          <p:cNvPr id="167" name="図 166">
            <a:extLst>
              <a:ext uri="{FF2B5EF4-FFF2-40B4-BE49-F238E27FC236}">
                <a16:creationId xmlns:a16="http://schemas.microsoft.com/office/drawing/2014/main" id="{6D3E90E1-2C7D-4E2F-BB19-775F72C2DEEC}"/>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301794" y="5160724"/>
            <a:ext cx="207826" cy="207412"/>
          </a:xfrm>
          <a:prstGeom prst="rect">
            <a:avLst/>
          </a:prstGeom>
        </p:spPr>
      </p:pic>
      <p:sp>
        <p:nvSpPr>
          <p:cNvPr id="170" name="テキスト ボックス 169">
            <a:extLst>
              <a:ext uri="{FF2B5EF4-FFF2-40B4-BE49-F238E27FC236}">
                <a16:creationId xmlns:a16="http://schemas.microsoft.com/office/drawing/2014/main" id="{718C65A7-FE20-47C4-AC66-010DD0F20733}"/>
              </a:ext>
            </a:extLst>
          </p:cNvPr>
          <p:cNvSpPr txBox="1"/>
          <p:nvPr/>
        </p:nvSpPr>
        <p:spPr>
          <a:xfrm>
            <a:off x="1738528" y="3452405"/>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就寝</a:t>
            </a:r>
          </a:p>
        </p:txBody>
      </p:sp>
      <p:pic>
        <p:nvPicPr>
          <p:cNvPr id="171" name="図 170">
            <a:extLst>
              <a:ext uri="{FF2B5EF4-FFF2-40B4-BE49-F238E27FC236}">
                <a16:creationId xmlns:a16="http://schemas.microsoft.com/office/drawing/2014/main" id="{4879114C-58B9-43AB-8804-B87C6E791F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5894" y="3523627"/>
            <a:ext cx="57852" cy="65084"/>
          </a:xfrm>
          <a:prstGeom prst="rect">
            <a:avLst/>
          </a:prstGeom>
        </p:spPr>
      </p:pic>
      <p:pic>
        <p:nvPicPr>
          <p:cNvPr id="142" name="図 141">
            <a:extLst>
              <a:ext uri="{FF2B5EF4-FFF2-40B4-BE49-F238E27FC236}">
                <a16:creationId xmlns:a16="http://schemas.microsoft.com/office/drawing/2014/main" id="{81AC9B23-AD42-404B-AC53-C52C009A9C64}"/>
              </a:ext>
            </a:extLst>
          </p:cNvPr>
          <p:cNvPicPr>
            <a:picLocks noChangeAspect="1"/>
          </p:cNvPicPr>
          <p:nvPr/>
        </p:nvPicPr>
        <p:blipFill>
          <a:blip r:embed="rId28"/>
          <a:stretch>
            <a:fillRect/>
          </a:stretch>
        </p:blipFill>
        <p:spPr>
          <a:xfrm>
            <a:off x="2364160" y="2631769"/>
            <a:ext cx="207212" cy="206797"/>
          </a:xfrm>
          <a:prstGeom prst="rect">
            <a:avLst/>
          </a:prstGeom>
        </p:spPr>
      </p:pic>
      <p:pic>
        <p:nvPicPr>
          <p:cNvPr id="143" name="図 142">
            <a:extLst>
              <a:ext uri="{FF2B5EF4-FFF2-40B4-BE49-F238E27FC236}">
                <a16:creationId xmlns:a16="http://schemas.microsoft.com/office/drawing/2014/main" id="{1D619071-9F87-48BB-A857-864DB35C958C}"/>
              </a:ext>
            </a:extLst>
          </p:cNvPr>
          <p:cNvPicPr>
            <a:picLocks noChangeAspect="1"/>
          </p:cNvPicPr>
          <p:nvPr/>
        </p:nvPicPr>
        <p:blipFill>
          <a:blip r:embed="rId28"/>
          <a:stretch>
            <a:fillRect/>
          </a:stretch>
        </p:blipFill>
        <p:spPr>
          <a:xfrm>
            <a:off x="2359439" y="4321533"/>
            <a:ext cx="207212" cy="206797"/>
          </a:xfrm>
          <a:prstGeom prst="rect">
            <a:avLst/>
          </a:prstGeom>
        </p:spPr>
      </p:pic>
      <p:sp>
        <p:nvSpPr>
          <p:cNvPr id="144" name="テキスト ボックス 143">
            <a:extLst>
              <a:ext uri="{FF2B5EF4-FFF2-40B4-BE49-F238E27FC236}">
                <a16:creationId xmlns:a16="http://schemas.microsoft.com/office/drawing/2014/main" id="{54EEA29D-E808-46A8-81A9-1B4ADCD45687}"/>
              </a:ext>
            </a:extLst>
          </p:cNvPr>
          <p:cNvSpPr txBox="1"/>
          <p:nvPr/>
        </p:nvSpPr>
        <p:spPr>
          <a:xfrm rot="547483">
            <a:off x="2279741" y="3362935"/>
            <a:ext cx="1108762" cy="184666"/>
          </a:xfrm>
          <a:prstGeom prst="rect">
            <a:avLst/>
          </a:prstGeom>
          <a:noFill/>
        </p:spPr>
        <p:txBody>
          <a:bodyPr wrap="square" rtlCol="0">
            <a:spAutoFit/>
          </a:bodyPr>
          <a:lstStyle/>
          <a:p>
            <a:pPr algn="ctr"/>
            <a:r>
              <a:rPr kumimoji="1" lang="en-US" altLang="ja-JP" sz="600" b="1" dirty="0">
                <a:solidFill>
                  <a:srgbClr val="00B050"/>
                </a:solidFill>
                <a:latin typeface="BIZ UDPゴシック" panose="020B0400000000000000" pitchFamily="50" charset="-128"/>
                <a:ea typeface="BIZ UDPゴシック" panose="020B0400000000000000" pitchFamily="50" charset="-128"/>
              </a:rPr>
              <a:t>4</a:t>
            </a:r>
            <a:r>
              <a:rPr kumimoji="1" lang="ja-JP" altLang="en-US" sz="600" b="1" dirty="0">
                <a:solidFill>
                  <a:srgbClr val="00B050"/>
                </a:solidFill>
                <a:latin typeface="BIZ UDPゴシック" panose="020B0400000000000000" pitchFamily="50" charset="-128"/>
                <a:ea typeface="BIZ UDPゴシック" panose="020B0400000000000000" pitchFamily="50" charset="-128"/>
              </a:rPr>
              <a:t>時間睡眠</a:t>
            </a:r>
            <a:r>
              <a:rPr kumimoji="1" lang="en-US" altLang="ja-JP" sz="600" b="1" dirty="0">
                <a:solidFill>
                  <a:srgbClr val="00B050"/>
                </a:solidFill>
                <a:latin typeface="BIZ UDPゴシック" panose="020B0400000000000000" pitchFamily="50" charset="-128"/>
                <a:ea typeface="BIZ UDPゴシック" panose="020B0400000000000000" pitchFamily="50" charset="-128"/>
              </a:rPr>
              <a:t>…</a:t>
            </a:r>
            <a:endParaRPr kumimoji="1" lang="ja-JP" altLang="en-US" sz="600" b="1" dirty="0">
              <a:solidFill>
                <a:srgbClr val="00B050"/>
              </a:solidFill>
              <a:latin typeface="BIZ UDPゴシック" panose="020B0400000000000000" pitchFamily="50" charset="-128"/>
              <a:ea typeface="BIZ UDPゴシック" panose="020B0400000000000000" pitchFamily="50" charset="-128"/>
            </a:endParaRPr>
          </a:p>
        </p:txBody>
      </p:sp>
      <p:sp>
        <p:nvSpPr>
          <p:cNvPr id="145" name="テキスト ボックス 144">
            <a:extLst>
              <a:ext uri="{FF2B5EF4-FFF2-40B4-BE49-F238E27FC236}">
                <a16:creationId xmlns:a16="http://schemas.microsoft.com/office/drawing/2014/main" id="{2A837659-59BF-4829-A574-A6FC375D0E1D}"/>
              </a:ext>
            </a:extLst>
          </p:cNvPr>
          <p:cNvSpPr txBox="1"/>
          <p:nvPr/>
        </p:nvSpPr>
        <p:spPr>
          <a:xfrm rot="21279856">
            <a:off x="1155706" y="2523431"/>
            <a:ext cx="1108762" cy="184666"/>
          </a:xfrm>
          <a:prstGeom prst="rect">
            <a:avLst/>
          </a:prstGeom>
          <a:noFill/>
        </p:spPr>
        <p:txBody>
          <a:bodyPr wrap="square" rtlCol="0">
            <a:spAutoFit/>
          </a:bodyPr>
          <a:lstStyle/>
          <a:p>
            <a:pPr algn="ctr"/>
            <a:r>
              <a:rPr kumimoji="1" lang="ja-JP" altLang="en-US" sz="600" b="1" dirty="0">
                <a:solidFill>
                  <a:srgbClr val="FF99FF"/>
                </a:solidFill>
                <a:latin typeface="BIZ UDPゴシック" panose="020B0400000000000000" pitchFamily="50" charset="-128"/>
                <a:ea typeface="BIZ UDPゴシック" panose="020B0400000000000000" pitchFamily="50" charset="-128"/>
              </a:rPr>
              <a:t>社内で十分寝ましょう。</a:t>
            </a:r>
          </a:p>
        </p:txBody>
      </p:sp>
      <p:sp>
        <p:nvSpPr>
          <p:cNvPr id="146" name="テキスト ボックス 145">
            <a:extLst>
              <a:ext uri="{FF2B5EF4-FFF2-40B4-BE49-F238E27FC236}">
                <a16:creationId xmlns:a16="http://schemas.microsoft.com/office/drawing/2014/main" id="{D5A84726-422B-4FF0-B86B-8277E97BE382}"/>
              </a:ext>
            </a:extLst>
          </p:cNvPr>
          <p:cNvSpPr txBox="1"/>
          <p:nvPr/>
        </p:nvSpPr>
        <p:spPr>
          <a:xfrm>
            <a:off x="2514830" y="4339752"/>
            <a:ext cx="388126" cy="169277"/>
          </a:xfrm>
          <a:prstGeom prst="rect">
            <a:avLst/>
          </a:prstGeom>
          <a:noFill/>
        </p:spPr>
        <p:txBody>
          <a:bodyPr wrap="square" rtlCol="0">
            <a:spAutoFit/>
          </a:bodyPr>
          <a:lstStyle/>
          <a:p>
            <a:pPr algn="ctr"/>
            <a:r>
              <a:rPr kumimoji="1" lang="en-US" altLang="ja-JP"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10</a:t>
            </a: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分</a:t>
            </a:r>
          </a:p>
        </p:txBody>
      </p:sp>
      <p:sp>
        <p:nvSpPr>
          <p:cNvPr id="149" name="テキスト ボックス 148">
            <a:extLst>
              <a:ext uri="{FF2B5EF4-FFF2-40B4-BE49-F238E27FC236}">
                <a16:creationId xmlns:a16="http://schemas.microsoft.com/office/drawing/2014/main" id="{4F31013B-F786-4CBF-BD24-2599080B4B7E}"/>
              </a:ext>
            </a:extLst>
          </p:cNvPr>
          <p:cNvSpPr txBox="1"/>
          <p:nvPr/>
        </p:nvSpPr>
        <p:spPr>
          <a:xfrm>
            <a:off x="2538741" y="2644435"/>
            <a:ext cx="388126" cy="169277"/>
          </a:xfrm>
          <a:prstGeom prst="rect">
            <a:avLst/>
          </a:prstGeom>
          <a:noFill/>
        </p:spPr>
        <p:txBody>
          <a:bodyPr wrap="square" rtlCol="0">
            <a:spAutoFit/>
          </a:bodyPr>
          <a:lstStyle/>
          <a:p>
            <a:pPr algn="ct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６時間</a:t>
            </a:r>
          </a:p>
        </p:txBody>
      </p:sp>
      <p:pic>
        <p:nvPicPr>
          <p:cNvPr id="151" name="図 150">
            <a:extLst>
              <a:ext uri="{FF2B5EF4-FFF2-40B4-BE49-F238E27FC236}">
                <a16:creationId xmlns:a16="http://schemas.microsoft.com/office/drawing/2014/main" id="{A7499D3A-5EBC-4D7E-9F24-E70920B09C62}"/>
              </a:ext>
            </a:extLst>
          </p:cNvPr>
          <p:cNvPicPr>
            <a:picLocks noChangeAspect="1"/>
          </p:cNvPicPr>
          <p:nvPr/>
        </p:nvPicPr>
        <p:blipFill>
          <a:blip r:embed="rId29"/>
          <a:stretch>
            <a:fillRect/>
          </a:stretch>
        </p:blipFill>
        <p:spPr>
          <a:xfrm>
            <a:off x="2364562" y="5584389"/>
            <a:ext cx="201931" cy="201930"/>
          </a:xfrm>
          <a:prstGeom prst="rect">
            <a:avLst/>
          </a:prstGeom>
        </p:spPr>
      </p:pic>
      <p:sp>
        <p:nvSpPr>
          <p:cNvPr id="153" name="テキスト ボックス 152">
            <a:extLst>
              <a:ext uri="{FF2B5EF4-FFF2-40B4-BE49-F238E27FC236}">
                <a16:creationId xmlns:a16="http://schemas.microsoft.com/office/drawing/2014/main" id="{4FE772AE-855A-4573-A114-27B47934C1CB}"/>
              </a:ext>
            </a:extLst>
          </p:cNvPr>
          <p:cNvSpPr txBox="1"/>
          <p:nvPr/>
        </p:nvSpPr>
        <p:spPr>
          <a:xfrm>
            <a:off x="2522619" y="5830863"/>
            <a:ext cx="465601" cy="169277"/>
          </a:xfrm>
          <a:prstGeom prst="rect">
            <a:avLst/>
          </a:prstGeom>
          <a:noFill/>
        </p:spPr>
        <p:txBody>
          <a:bodyPr wrap="square" rtlCol="0">
            <a:spAutoFit/>
          </a:bodyPr>
          <a:lstStyle/>
          <a:p>
            <a:pPr algn="ct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１時間</a:t>
            </a:r>
            <a:r>
              <a:rPr kumimoji="1" lang="en-US" altLang="ja-JP"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7</a:t>
            </a: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分</a:t>
            </a:r>
          </a:p>
        </p:txBody>
      </p:sp>
      <p:pic>
        <p:nvPicPr>
          <p:cNvPr id="1030" name="Picture 6" descr="地図のピンのマークのイラスト | 商用OKの無料イラスト素材サイト ツカッテ">
            <a:extLst>
              <a:ext uri="{FF2B5EF4-FFF2-40B4-BE49-F238E27FC236}">
                <a16:creationId xmlns:a16="http://schemas.microsoft.com/office/drawing/2014/main" id="{143D93A6-5D06-4A79-9DA1-70202A4F8AB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flipH="1">
            <a:off x="3841015" y="2753526"/>
            <a:ext cx="566129" cy="566129"/>
          </a:xfrm>
          <a:prstGeom prst="rect">
            <a:avLst/>
          </a:prstGeom>
          <a:noFill/>
          <a:extLst>
            <a:ext uri="{909E8E84-426E-40DD-AFC4-6F175D3DCCD1}">
              <a14:hiddenFill xmlns:a14="http://schemas.microsoft.com/office/drawing/2010/main">
                <a:solidFill>
                  <a:srgbClr val="FFFFFF"/>
                </a:solidFill>
              </a14:hiddenFill>
            </a:ext>
          </a:extLst>
        </p:spPr>
      </p:pic>
      <p:pic>
        <p:nvPicPr>
          <p:cNvPr id="148" name="図 147">
            <a:extLst>
              <a:ext uri="{FF2B5EF4-FFF2-40B4-BE49-F238E27FC236}">
                <a16:creationId xmlns:a16="http://schemas.microsoft.com/office/drawing/2014/main" id="{5AD8AD58-4B70-421D-9050-6DC68F7DC3DE}"/>
              </a:ext>
            </a:extLst>
          </p:cNvPr>
          <p:cNvPicPr>
            <a:picLocks noChangeAspect="1"/>
          </p:cNvPicPr>
          <p:nvPr/>
        </p:nvPicPr>
        <p:blipFill>
          <a:blip r:embed="rId29">
            <a:duotone>
              <a:schemeClr val="accent1">
                <a:shade val="45000"/>
                <a:satMod val="135000"/>
              </a:schemeClr>
              <a:prstClr val="white"/>
            </a:duotone>
          </a:blip>
          <a:stretch>
            <a:fillRect/>
          </a:stretch>
        </p:blipFill>
        <p:spPr>
          <a:xfrm>
            <a:off x="1456424" y="6052412"/>
            <a:ext cx="224953" cy="224953"/>
          </a:xfrm>
          <a:prstGeom prst="rect">
            <a:avLst/>
          </a:prstGeom>
        </p:spPr>
      </p:pic>
      <p:grpSp>
        <p:nvGrpSpPr>
          <p:cNvPr id="152" name="グループ化 151">
            <a:extLst>
              <a:ext uri="{FF2B5EF4-FFF2-40B4-BE49-F238E27FC236}">
                <a16:creationId xmlns:a16="http://schemas.microsoft.com/office/drawing/2014/main" id="{CD429249-93FB-40CF-BF44-F8EAE4D58D9A}"/>
              </a:ext>
            </a:extLst>
          </p:cNvPr>
          <p:cNvGrpSpPr/>
          <p:nvPr/>
        </p:nvGrpSpPr>
        <p:grpSpPr>
          <a:xfrm>
            <a:off x="6899013" y="1448454"/>
            <a:ext cx="1006572" cy="230832"/>
            <a:chOff x="2174778" y="1463421"/>
            <a:chExt cx="1006572" cy="230832"/>
          </a:xfrm>
        </p:grpSpPr>
        <p:sp>
          <p:nvSpPr>
            <p:cNvPr id="168" name="四角形: 角を丸くする 167">
              <a:extLst>
                <a:ext uri="{FF2B5EF4-FFF2-40B4-BE49-F238E27FC236}">
                  <a16:creationId xmlns:a16="http://schemas.microsoft.com/office/drawing/2014/main" id="{B336DF6C-2E63-4C00-A2E4-0543A56CD54F}"/>
                </a:ext>
              </a:extLst>
            </p:cNvPr>
            <p:cNvSpPr/>
            <p:nvPr/>
          </p:nvSpPr>
          <p:spPr>
            <a:xfrm>
              <a:off x="2174778" y="1471918"/>
              <a:ext cx="1006572" cy="198244"/>
            </a:xfrm>
            <a:prstGeom prst="roundRect">
              <a:avLst>
                <a:gd name="adj" fmla="val 50000"/>
              </a:avLst>
            </a:prstGeom>
            <a:solidFill>
              <a:srgbClr val="F0EFE1"/>
            </a:solidFill>
            <a:ln>
              <a:solidFill>
                <a:srgbClr val="47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72" name="テキスト ボックス 171">
              <a:extLst>
                <a:ext uri="{FF2B5EF4-FFF2-40B4-BE49-F238E27FC236}">
                  <a16:creationId xmlns:a16="http://schemas.microsoft.com/office/drawing/2014/main" id="{446C539E-6200-4B16-B332-F9BEF26E438A}"/>
                </a:ext>
              </a:extLst>
            </p:cNvPr>
            <p:cNvSpPr txBox="1"/>
            <p:nvPr/>
          </p:nvSpPr>
          <p:spPr>
            <a:xfrm>
              <a:off x="2211013" y="1463421"/>
              <a:ext cx="958632" cy="230832"/>
            </a:xfrm>
            <a:prstGeom prst="rect">
              <a:avLst/>
            </a:prstGeom>
            <a:noFill/>
          </p:spPr>
          <p:txBody>
            <a:bodyPr wrap="square" rtlCol="0">
              <a:spAutoFit/>
            </a:bodyPr>
            <a:lstStyle/>
            <a:p>
              <a:pPr algn="ctr"/>
              <a:r>
                <a:rPr kumimoji="1" lang="en-US" altLang="ja-JP" sz="900" b="1" dirty="0">
                  <a:solidFill>
                    <a:srgbClr val="5A5757"/>
                  </a:solidFill>
                  <a:latin typeface="游ゴシック" panose="020B0400000000000000" pitchFamily="50" charset="-128"/>
                  <a:ea typeface="游ゴシック" panose="020B0400000000000000" pitchFamily="50" charset="-128"/>
                </a:rPr>
                <a:t>SECTION</a:t>
              </a:r>
              <a:r>
                <a:rPr kumimoji="1" lang="ja-JP" altLang="en-US" sz="900" b="1" dirty="0">
                  <a:solidFill>
                    <a:srgbClr val="5A5757"/>
                  </a:solidFill>
                  <a:latin typeface="游ゴシック" panose="020B0400000000000000" pitchFamily="50" charset="-128"/>
                  <a:ea typeface="游ゴシック" panose="020B0400000000000000" pitchFamily="50" charset="-128"/>
                </a:rPr>
                <a:t>②</a:t>
              </a:r>
            </a:p>
          </p:txBody>
        </p:sp>
      </p:grpSp>
      <p:pic>
        <p:nvPicPr>
          <p:cNvPr id="182" name="図 181">
            <a:extLst>
              <a:ext uri="{FF2B5EF4-FFF2-40B4-BE49-F238E27FC236}">
                <a16:creationId xmlns:a16="http://schemas.microsoft.com/office/drawing/2014/main" id="{00051CB4-67FE-4A5D-8AE6-49A9BEDA5F5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614693">
            <a:off x="3616354" y="6140162"/>
            <a:ext cx="590591" cy="527313"/>
          </a:xfrm>
          <a:prstGeom prst="rect">
            <a:avLst/>
          </a:prstGeom>
        </p:spPr>
      </p:pic>
      <p:pic>
        <p:nvPicPr>
          <p:cNvPr id="147" name="図 146">
            <a:extLst>
              <a:ext uri="{FF2B5EF4-FFF2-40B4-BE49-F238E27FC236}">
                <a16:creationId xmlns:a16="http://schemas.microsoft.com/office/drawing/2014/main" id="{627B6E75-BE10-496E-8CD2-02B3D33934FE}"/>
              </a:ext>
            </a:extLst>
          </p:cNvPr>
          <p:cNvPicPr>
            <a:picLocks noChangeAspect="1"/>
          </p:cNvPicPr>
          <p:nvPr/>
        </p:nvPicPr>
        <p:blipFill>
          <a:blip r:embed="rId28"/>
          <a:stretch>
            <a:fillRect/>
          </a:stretch>
        </p:blipFill>
        <p:spPr>
          <a:xfrm>
            <a:off x="7313715" y="2624807"/>
            <a:ext cx="207212" cy="206797"/>
          </a:xfrm>
          <a:prstGeom prst="rect">
            <a:avLst/>
          </a:prstGeom>
        </p:spPr>
      </p:pic>
      <p:sp>
        <p:nvSpPr>
          <p:cNvPr id="150" name="テキスト ボックス 149">
            <a:extLst>
              <a:ext uri="{FF2B5EF4-FFF2-40B4-BE49-F238E27FC236}">
                <a16:creationId xmlns:a16="http://schemas.microsoft.com/office/drawing/2014/main" id="{49AFE0B2-CEBB-4127-9522-BA6FB4B77850}"/>
              </a:ext>
            </a:extLst>
          </p:cNvPr>
          <p:cNvSpPr txBox="1"/>
          <p:nvPr/>
        </p:nvSpPr>
        <p:spPr>
          <a:xfrm>
            <a:off x="7524803" y="2625702"/>
            <a:ext cx="388126" cy="169277"/>
          </a:xfrm>
          <a:prstGeom prst="rect">
            <a:avLst/>
          </a:prstGeom>
          <a:noFill/>
        </p:spPr>
        <p:txBody>
          <a:bodyPr wrap="square" rtlCol="0">
            <a:spAutoFit/>
          </a:bodyPr>
          <a:lstStyle/>
          <a:p>
            <a:pPr algn="ctr"/>
            <a:r>
              <a:rPr kumimoji="1" lang="en-US" altLang="ja-JP"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45</a:t>
            </a: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分</a:t>
            </a:r>
          </a:p>
        </p:txBody>
      </p:sp>
      <p:grpSp>
        <p:nvGrpSpPr>
          <p:cNvPr id="173" name="グループ化 172">
            <a:extLst>
              <a:ext uri="{FF2B5EF4-FFF2-40B4-BE49-F238E27FC236}">
                <a16:creationId xmlns:a16="http://schemas.microsoft.com/office/drawing/2014/main" id="{1D2E1D0C-DBFF-486D-8884-82BAD9E00496}"/>
              </a:ext>
            </a:extLst>
          </p:cNvPr>
          <p:cNvGrpSpPr/>
          <p:nvPr/>
        </p:nvGrpSpPr>
        <p:grpSpPr>
          <a:xfrm rot="10800000">
            <a:off x="7221608" y="3463649"/>
            <a:ext cx="438151" cy="387350"/>
            <a:chOff x="836613" y="779463"/>
            <a:chExt cx="438151" cy="387350"/>
          </a:xfrm>
        </p:grpSpPr>
        <p:sp>
          <p:nvSpPr>
            <p:cNvPr id="174" name="Freeform 5">
              <a:extLst>
                <a:ext uri="{FF2B5EF4-FFF2-40B4-BE49-F238E27FC236}">
                  <a16:creationId xmlns:a16="http://schemas.microsoft.com/office/drawing/2014/main" id="{E8649619-A687-4488-AFA3-D8367E7BA1F2}"/>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75" name="Freeform 6">
              <a:extLst>
                <a:ext uri="{FF2B5EF4-FFF2-40B4-BE49-F238E27FC236}">
                  <a16:creationId xmlns:a16="http://schemas.microsoft.com/office/drawing/2014/main" id="{16C0F6F2-D3ED-48AB-AA00-AF6AB34FE4A2}"/>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6" name="グループ化 5">
            <a:extLst>
              <a:ext uri="{FF2B5EF4-FFF2-40B4-BE49-F238E27FC236}">
                <a16:creationId xmlns:a16="http://schemas.microsoft.com/office/drawing/2014/main" id="{9D266DA0-907F-41CD-BFCA-371C55A996E6}"/>
              </a:ext>
            </a:extLst>
          </p:cNvPr>
          <p:cNvGrpSpPr/>
          <p:nvPr/>
        </p:nvGrpSpPr>
        <p:grpSpPr>
          <a:xfrm>
            <a:off x="8879285" y="5211905"/>
            <a:ext cx="516382" cy="387350"/>
            <a:chOff x="8930884" y="4094511"/>
            <a:chExt cx="516382" cy="387350"/>
          </a:xfrm>
        </p:grpSpPr>
        <p:grpSp>
          <p:nvGrpSpPr>
            <p:cNvPr id="177" name="グループ化 176">
              <a:extLst>
                <a:ext uri="{FF2B5EF4-FFF2-40B4-BE49-F238E27FC236}">
                  <a16:creationId xmlns:a16="http://schemas.microsoft.com/office/drawing/2014/main" id="{93D0306D-8D2B-45DE-B2C0-E697EB8A7CB0}"/>
                </a:ext>
              </a:extLst>
            </p:cNvPr>
            <p:cNvGrpSpPr/>
            <p:nvPr/>
          </p:nvGrpSpPr>
          <p:grpSpPr>
            <a:xfrm>
              <a:off x="8934154" y="4094511"/>
              <a:ext cx="438151" cy="387350"/>
              <a:chOff x="836613" y="779463"/>
              <a:chExt cx="438151" cy="387350"/>
            </a:xfrm>
          </p:grpSpPr>
          <p:sp>
            <p:nvSpPr>
              <p:cNvPr id="178" name="Freeform 5">
                <a:extLst>
                  <a:ext uri="{FF2B5EF4-FFF2-40B4-BE49-F238E27FC236}">
                    <a16:creationId xmlns:a16="http://schemas.microsoft.com/office/drawing/2014/main" id="{F9309115-E31B-469C-839D-AF18530341D9}"/>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79" name="Freeform 6">
                <a:extLst>
                  <a:ext uri="{FF2B5EF4-FFF2-40B4-BE49-F238E27FC236}">
                    <a16:creationId xmlns:a16="http://schemas.microsoft.com/office/drawing/2014/main" id="{6CB0FACB-4498-4A76-A86A-976C5DB0DEB8}"/>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176" name="テキスト ボックス 175">
              <a:extLst>
                <a:ext uri="{FF2B5EF4-FFF2-40B4-BE49-F238E27FC236}">
                  <a16:creationId xmlns:a16="http://schemas.microsoft.com/office/drawing/2014/main" id="{8C8157E2-9CA9-45DC-83AD-70BB8770A18B}"/>
                </a:ext>
              </a:extLst>
            </p:cNvPr>
            <p:cNvSpPr txBox="1"/>
            <p:nvPr/>
          </p:nvSpPr>
          <p:spPr>
            <a:xfrm>
              <a:off x="8930884" y="4188684"/>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10:30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grpSp>
      <p:sp>
        <p:nvSpPr>
          <p:cNvPr id="180" name="テキスト ボックス 179">
            <a:extLst>
              <a:ext uri="{FF2B5EF4-FFF2-40B4-BE49-F238E27FC236}">
                <a16:creationId xmlns:a16="http://schemas.microsoft.com/office/drawing/2014/main" id="{F38D0D8D-79A0-4F75-90CE-928ECE6E6990}"/>
              </a:ext>
            </a:extLst>
          </p:cNvPr>
          <p:cNvSpPr txBox="1"/>
          <p:nvPr/>
        </p:nvSpPr>
        <p:spPr>
          <a:xfrm>
            <a:off x="7157969" y="356094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10:30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81" name="テキスト ボックス 180">
            <a:extLst>
              <a:ext uri="{FF2B5EF4-FFF2-40B4-BE49-F238E27FC236}">
                <a16:creationId xmlns:a16="http://schemas.microsoft.com/office/drawing/2014/main" id="{43560812-EB7D-4089-9836-AE2B439D371A}"/>
              </a:ext>
            </a:extLst>
          </p:cNvPr>
          <p:cNvSpPr txBox="1"/>
          <p:nvPr/>
        </p:nvSpPr>
        <p:spPr>
          <a:xfrm>
            <a:off x="7629280" y="3594816"/>
            <a:ext cx="1319792" cy="200055"/>
          </a:xfrm>
          <a:prstGeom prst="rect">
            <a:avLst/>
          </a:prstGeom>
          <a:noFill/>
        </p:spPr>
        <p:txBody>
          <a:bodyPr wrap="square" rtlCol="0">
            <a:spAutoFit/>
          </a:bodyPr>
          <a:lstStyle/>
          <a:p>
            <a:pPr algn="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砂金探し</a:t>
            </a:r>
            <a:r>
              <a:rPr kumimoji="1" lang="en-US" altLang="ja-JP" sz="700" dirty="0">
                <a:solidFill>
                  <a:srgbClr val="5A5757"/>
                </a:solidFill>
                <a:latin typeface="UD デジタル 教科書体 N-B" panose="02020700000000000000" pitchFamily="17" charset="-128"/>
                <a:ea typeface="UD デジタル 教科書体 N-B" panose="02020700000000000000" pitchFamily="17" charset="-128"/>
              </a:rPr>
              <a:t>&amp;</a:t>
            </a:r>
            <a:r>
              <a:rPr kumimoji="1" lang="ja-JP" altLang="en-US" sz="700" dirty="0">
                <a:solidFill>
                  <a:srgbClr val="5A5757"/>
                </a:solidFill>
                <a:latin typeface="UD デジタル 教科書体 N-B" panose="02020700000000000000" pitchFamily="17" charset="-128"/>
                <a:ea typeface="UD デジタル 教科書体 N-B" panose="02020700000000000000" pitchFamily="17" charset="-128"/>
              </a:rPr>
              <a:t>アクセサリー作り</a:t>
            </a:r>
          </a:p>
        </p:txBody>
      </p:sp>
      <p:pic>
        <p:nvPicPr>
          <p:cNvPr id="185" name="図 184">
            <a:extLst>
              <a:ext uri="{FF2B5EF4-FFF2-40B4-BE49-F238E27FC236}">
                <a16:creationId xmlns:a16="http://schemas.microsoft.com/office/drawing/2014/main" id="{C8C53BD0-9B9C-4256-992F-051A84112D8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967329" y="2850049"/>
            <a:ext cx="382390" cy="335757"/>
          </a:xfrm>
          <a:prstGeom prst="rect">
            <a:avLst/>
          </a:prstGeom>
        </p:spPr>
      </p:pic>
      <p:grpSp>
        <p:nvGrpSpPr>
          <p:cNvPr id="28" name="グループ化 27">
            <a:extLst>
              <a:ext uri="{FF2B5EF4-FFF2-40B4-BE49-F238E27FC236}">
                <a16:creationId xmlns:a16="http://schemas.microsoft.com/office/drawing/2014/main" id="{6C3CEB54-869B-4FE0-9518-D0B8CF612921}"/>
              </a:ext>
            </a:extLst>
          </p:cNvPr>
          <p:cNvGrpSpPr/>
          <p:nvPr/>
        </p:nvGrpSpPr>
        <p:grpSpPr>
          <a:xfrm>
            <a:off x="6701665" y="4326288"/>
            <a:ext cx="1200258" cy="219368"/>
            <a:chOff x="6702292" y="4029485"/>
            <a:chExt cx="1200258" cy="219368"/>
          </a:xfrm>
        </p:grpSpPr>
        <p:pic>
          <p:nvPicPr>
            <p:cNvPr id="382" name="図 381">
              <a:extLst>
                <a:ext uri="{FF2B5EF4-FFF2-40B4-BE49-F238E27FC236}">
                  <a16:creationId xmlns:a16="http://schemas.microsoft.com/office/drawing/2014/main" id="{77FB4381-4DBA-491D-A997-6CAAD7FA6B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73319" y="4121159"/>
              <a:ext cx="57852" cy="65084"/>
            </a:xfrm>
            <a:prstGeom prst="rect">
              <a:avLst/>
            </a:prstGeom>
          </p:spPr>
        </p:pic>
        <p:sp>
          <p:nvSpPr>
            <p:cNvPr id="162" name="テキスト ボックス 161">
              <a:extLst>
                <a:ext uri="{FF2B5EF4-FFF2-40B4-BE49-F238E27FC236}">
                  <a16:creationId xmlns:a16="http://schemas.microsoft.com/office/drawing/2014/main" id="{9D1F1403-974E-4F94-9E7D-A1B074F7EEB9}"/>
                </a:ext>
              </a:extLst>
            </p:cNvPr>
            <p:cNvSpPr txBox="1"/>
            <p:nvPr/>
          </p:nvSpPr>
          <p:spPr>
            <a:xfrm>
              <a:off x="6702292" y="4048798"/>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車</a:t>
              </a:r>
            </a:p>
          </p:txBody>
        </p:sp>
        <p:pic>
          <p:nvPicPr>
            <p:cNvPr id="187" name="図 186">
              <a:extLst>
                <a:ext uri="{FF2B5EF4-FFF2-40B4-BE49-F238E27FC236}">
                  <a16:creationId xmlns:a16="http://schemas.microsoft.com/office/drawing/2014/main" id="{7A83BFC2-A3C0-4C0C-BCE8-C3314094E16B}"/>
                </a:ext>
              </a:extLst>
            </p:cNvPr>
            <p:cNvPicPr>
              <a:picLocks noChangeAspect="1"/>
            </p:cNvPicPr>
            <p:nvPr/>
          </p:nvPicPr>
          <p:blipFill>
            <a:blip r:embed="rId28"/>
            <a:stretch>
              <a:fillRect/>
            </a:stretch>
          </p:blipFill>
          <p:spPr>
            <a:xfrm>
              <a:off x="7305403" y="4029485"/>
              <a:ext cx="207212" cy="206797"/>
            </a:xfrm>
            <a:prstGeom prst="rect">
              <a:avLst/>
            </a:prstGeom>
          </p:spPr>
        </p:pic>
        <p:sp>
          <p:nvSpPr>
            <p:cNvPr id="188" name="テキスト ボックス 187">
              <a:extLst>
                <a:ext uri="{FF2B5EF4-FFF2-40B4-BE49-F238E27FC236}">
                  <a16:creationId xmlns:a16="http://schemas.microsoft.com/office/drawing/2014/main" id="{C34DABAA-E47A-40B5-AC0C-22B620ABD128}"/>
                </a:ext>
              </a:extLst>
            </p:cNvPr>
            <p:cNvSpPr txBox="1"/>
            <p:nvPr/>
          </p:nvSpPr>
          <p:spPr>
            <a:xfrm>
              <a:off x="7514424" y="4037974"/>
              <a:ext cx="388126" cy="169277"/>
            </a:xfrm>
            <a:prstGeom prst="rect">
              <a:avLst/>
            </a:prstGeom>
            <a:noFill/>
          </p:spPr>
          <p:txBody>
            <a:bodyPr wrap="square" rtlCol="0">
              <a:spAutoFit/>
            </a:bodyPr>
            <a:lstStyle/>
            <a:p>
              <a:pPr algn="ctr"/>
              <a:r>
                <a:rPr kumimoji="1" lang="ja-JP" altLang="en-US" sz="500" b="1" u="sng" dirty="0">
                  <a:pattFill prst="lgCheck">
                    <a:fgClr>
                      <a:srgbClr val="FF0000"/>
                    </a:fgClr>
                    <a:bgClr>
                      <a:schemeClr val="tx1"/>
                    </a:bgClr>
                  </a:pattFill>
                  <a:latin typeface="BIZ UDPゴシック" panose="020B0400000000000000" pitchFamily="50" charset="-128"/>
                  <a:ea typeface="BIZ UDPゴシック" panose="020B0400000000000000" pitchFamily="50" charset="-128"/>
                </a:rPr>
                <a:t>４０分</a:t>
              </a:r>
            </a:p>
          </p:txBody>
        </p:sp>
      </p:grpSp>
      <p:sp>
        <p:nvSpPr>
          <p:cNvPr id="189" name="テキスト ボックス 188">
            <a:extLst>
              <a:ext uri="{FF2B5EF4-FFF2-40B4-BE49-F238E27FC236}">
                <a16:creationId xmlns:a16="http://schemas.microsoft.com/office/drawing/2014/main" id="{08DCD465-A038-473F-8901-9D69AFBFE2BF}"/>
              </a:ext>
            </a:extLst>
          </p:cNvPr>
          <p:cNvSpPr txBox="1"/>
          <p:nvPr/>
        </p:nvSpPr>
        <p:spPr>
          <a:xfrm>
            <a:off x="2772051" y="5162274"/>
            <a:ext cx="1004856" cy="239296"/>
          </a:xfrm>
          <a:prstGeom prst="rect">
            <a:avLst/>
          </a:prstGeom>
          <a:noFill/>
        </p:spPr>
        <p:txBody>
          <a:bodyPr wrap="square" rtlCol="0" anchor="ctr">
            <a:spAutoFit/>
          </a:bodyPr>
          <a:lstStyle/>
          <a:p>
            <a:pPr>
              <a:lnSpc>
                <a:spcPct val="150000"/>
              </a:lnSpc>
            </a:pPr>
            <a:r>
              <a:rPr kumimoji="1" lang="ja-JP" altLang="en-US" sz="700" dirty="0">
                <a:solidFill>
                  <a:srgbClr val="5A5757"/>
                </a:solidFill>
                <a:latin typeface="UD デジタル 教科書体 NP-B" panose="02020700000000000000" pitchFamily="18" charset="-128"/>
                <a:ea typeface="UD デジタル 教科書体 NP-B" panose="02020700000000000000" pitchFamily="18" charset="-128"/>
              </a:rPr>
              <a:t>出港！★時間厳守</a:t>
            </a:r>
          </a:p>
        </p:txBody>
      </p:sp>
    </p:spTree>
    <p:extLst>
      <p:ext uri="{BB962C8B-B14F-4D97-AF65-F5344CB8AC3E}">
        <p14:creationId xmlns:p14="http://schemas.microsoft.com/office/powerpoint/2010/main" val="66093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正方形/長方形 230">
            <a:extLst>
              <a:ext uri="{FF2B5EF4-FFF2-40B4-BE49-F238E27FC236}">
                <a16:creationId xmlns:a16="http://schemas.microsoft.com/office/drawing/2014/main" id="{B96CAA70-4EA7-4390-9218-87DBE9C43ACC}"/>
              </a:ext>
            </a:extLst>
          </p:cNvPr>
          <p:cNvSpPr/>
          <p:nvPr/>
        </p:nvSpPr>
        <p:spPr>
          <a:xfrm>
            <a:off x="0" y="-3411"/>
            <a:ext cx="4960790" cy="6865594"/>
          </a:xfrm>
          <a:prstGeom prst="rect">
            <a:avLst/>
          </a:prstGeom>
          <a:solidFill>
            <a:srgbClr val="EAB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游ゴシック" panose="020B0400000000000000" pitchFamily="50" charset="-128"/>
              <a:ea typeface="游ゴシック" panose="020B0400000000000000" pitchFamily="50" charset="-128"/>
            </a:endParaRPr>
          </a:p>
        </p:txBody>
      </p:sp>
      <p:pic>
        <p:nvPicPr>
          <p:cNvPr id="232" name="図 231">
            <a:extLst>
              <a:ext uri="{FF2B5EF4-FFF2-40B4-BE49-F238E27FC236}">
                <a16:creationId xmlns:a16="http://schemas.microsoft.com/office/drawing/2014/main" id="{6955B561-7710-44C8-97D2-0AF4FBFD5B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9288"/>
            <a:ext cx="4960790" cy="6857999"/>
          </a:xfrm>
          <a:prstGeom prst="rect">
            <a:avLst/>
          </a:prstGeom>
        </p:spPr>
      </p:pic>
      <p:pic>
        <p:nvPicPr>
          <p:cNvPr id="233" name="図 232">
            <a:extLst>
              <a:ext uri="{FF2B5EF4-FFF2-40B4-BE49-F238E27FC236}">
                <a16:creationId xmlns:a16="http://schemas.microsoft.com/office/drawing/2014/main" id="{115AA0D4-6D5D-4435-9216-191789C61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45" y="171018"/>
            <a:ext cx="572133" cy="616143"/>
          </a:xfrm>
          <a:prstGeom prst="rect">
            <a:avLst/>
          </a:prstGeom>
        </p:spPr>
      </p:pic>
      <p:pic>
        <p:nvPicPr>
          <p:cNvPr id="234" name="図 233">
            <a:extLst>
              <a:ext uri="{FF2B5EF4-FFF2-40B4-BE49-F238E27FC236}">
                <a16:creationId xmlns:a16="http://schemas.microsoft.com/office/drawing/2014/main" id="{2DBB170A-C3D2-492B-9FAC-172757E23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132" y="974829"/>
            <a:ext cx="1522754" cy="176041"/>
          </a:xfrm>
          <a:prstGeom prst="rect">
            <a:avLst/>
          </a:prstGeom>
        </p:spPr>
      </p:pic>
      <p:pic>
        <p:nvPicPr>
          <p:cNvPr id="235" name="図 234">
            <a:extLst>
              <a:ext uri="{FF2B5EF4-FFF2-40B4-BE49-F238E27FC236}">
                <a16:creationId xmlns:a16="http://schemas.microsoft.com/office/drawing/2014/main" id="{CBF32575-1AF2-4002-9459-BC0521355A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720" y="1338538"/>
            <a:ext cx="4360662" cy="5253201"/>
          </a:xfrm>
          <a:prstGeom prst="rect">
            <a:avLst/>
          </a:prstGeom>
        </p:spPr>
      </p:pic>
      <p:sp>
        <p:nvSpPr>
          <p:cNvPr id="237" name="正方形/長方形 236">
            <a:extLst>
              <a:ext uri="{FF2B5EF4-FFF2-40B4-BE49-F238E27FC236}">
                <a16:creationId xmlns:a16="http://schemas.microsoft.com/office/drawing/2014/main" id="{AC1E6DFD-15EC-471E-89D6-6B3BE7C4410C}"/>
              </a:ext>
            </a:extLst>
          </p:cNvPr>
          <p:cNvSpPr/>
          <p:nvPr/>
        </p:nvSpPr>
        <p:spPr>
          <a:xfrm>
            <a:off x="2191588" y="1652404"/>
            <a:ext cx="572133" cy="153888"/>
          </a:xfrm>
          <a:prstGeom prst="rect">
            <a:avLst/>
          </a:prstGeom>
        </p:spPr>
        <p:txBody>
          <a:bodyPr wrap="square">
            <a:spAutoFit/>
          </a:bodyPr>
          <a:lstStyle/>
          <a:p>
            <a:pPr algn="ctr"/>
            <a:r>
              <a:rPr lang="ja-JP" altLang="en-US" sz="400" dirty="0">
                <a:solidFill>
                  <a:srgbClr val="5A5757"/>
                </a:solidFill>
                <a:latin typeface="游ゴシック" panose="020B0400000000000000" pitchFamily="50" charset="-128"/>
                <a:ea typeface="游ゴシック" panose="020B0400000000000000" pitchFamily="50" charset="-128"/>
              </a:rPr>
              <a:t>20</a:t>
            </a:r>
            <a:r>
              <a:rPr lang="en-US" altLang="ja-JP" sz="400" dirty="0">
                <a:solidFill>
                  <a:srgbClr val="5A5757"/>
                </a:solidFill>
                <a:latin typeface="游ゴシック" panose="020B0400000000000000" pitchFamily="50" charset="-128"/>
                <a:ea typeface="游ゴシック" panose="020B0400000000000000" pitchFamily="50" charset="-128"/>
              </a:rPr>
              <a:t>XX</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XX</a:t>
            </a:r>
            <a:r>
              <a:rPr lang="ja-JP" altLang="en-US" sz="400" dirty="0">
                <a:solidFill>
                  <a:srgbClr val="5A5757"/>
                </a:solidFill>
                <a:latin typeface="游ゴシック" panose="020B0400000000000000" pitchFamily="50" charset="-128"/>
                <a:ea typeface="游ゴシック" panose="020B0400000000000000" pitchFamily="50" charset="-128"/>
              </a:rPr>
              <a:t>.</a:t>
            </a:r>
            <a:r>
              <a:rPr lang="en-US" altLang="ja-JP" sz="400" dirty="0">
                <a:solidFill>
                  <a:srgbClr val="5A5757"/>
                </a:solidFill>
                <a:latin typeface="游ゴシック" panose="020B0400000000000000" pitchFamily="50" charset="-128"/>
                <a:ea typeface="游ゴシック" panose="020B0400000000000000" pitchFamily="50" charset="-128"/>
              </a:rPr>
              <a:t>XX</a:t>
            </a:r>
            <a:endParaRPr lang="ja-JP" altLang="en-US" sz="400" dirty="0">
              <a:solidFill>
                <a:srgbClr val="5A5757"/>
              </a:solidFill>
              <a:latin typeface="游ゴシック" panose="020B0400000000000000" pitchFamily="50" charset="-128"/>
              <a:ea typeface="游ゴシック" panose="020B0400000000000000" pitchFamily="50" charset="-128"/>
            </a:endParaRPr>
          </a:p>
        </p:txBody>
      </p:sp>
      <p:pic>
        <p:nvPicPr>
          <p:cNvPr id="238" name="図 237">
            <a:extLst>
              <a:ext uri="{FF2B5EF4-FFF2-40B4-BE49-F238E27FC236}">
                <a16:creationId xmlns:a16="http://schemas.microsoft.com/office/drawing/2014/main" id="{7BB30D50-47EC-4544-9D2A-77F8A4622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310" y="1878819"/>
            <a:ext cx="1092345" cy="133416"/>
          </a:xfrm>
          <a:prstGeom prst="rect">
            <a:avLst/>
          </a:prstGeom>
        </p:spPr>
      </p:pic>
      <p:sp>
        <p:nvSpPr>
          <p:cNvPr id="239" name="テキスト ボックス 238">
            <a:extLst>
              <a:ext uri="{FF2B5EF4-FFF2-40B4-BE49-F238E27FC236}">
                <a16:creationId xmlns:a16="http://schemas.microsoft.com/office/drawing/2014/main" id="{13E3F598-2CE4-4B21-90D5-3981423A8D87}"/>
              </a:ext>
            </a:extLst>
          </p:cNvPr>
          <p:cNvSpPr txBox="1"/>
          <p:nvPr/>
        </p:nvSpPr>
        <p:spPr>
          <a:xfrm>
            <a:off x="1931988" y="1866668"/>
            <a:ext cx="568432" cy="169277"/>
          </a:xfrm>
          <a:prstGeom prst="rect">
            <a:avLst/>
          </a:prstGeom>
          <a:noFill/>
        </p:spPr>
        <p:txBody>
          <a:bodyPr wrap="square" rtlCol="0">
            <a:spAutoFit/>
          </a:bodyPr>
          <a:lstStyle/>
          <a:p>
            <a:pPr algn="ctr"/>
            <a:r>
              <a:rPr kumimoji="1" lang="en-US" altLang="ja-JP" sz="500" dirty="0">
                <a:solidFill>
                  <a:schemeClr val="bg1"/>
                </a:solidFill>
                <a:latin typeface="游ゴシック" panose="020B0400000000000000" pitchFamily="50" charset="-128"/>
                <a:ea typeface="游ゴシック" panose="020B0400000000000000" pitchFamily="50" charset="-128"/>
              </a:rPr>
              <a:t>ACCESS</a:t>
            </a:r>
            <a:endParaRPr kumimoji="1" lang="ja-JP" altLang="en-US" sz="500" dirty="0">
              <a:solidFill>
                <a:schemeClr val="bg1"/>
              </a:solidFill>
              <a:latin typeface="游ゴシック" panose="020B0400000000000000" pitchFamily="50" charset="-128"/>
              <a:ea typeface="游ゴシック" panose="020B0400000000000000" pitchFamily="50" charset="-128"/>
            </a:endParaRPr>
          </a:p>
        </p:txBody>
      </p:sp>
      <p:sp>
        <p:nvSpPr>
          <p:cNvPr id="240" name="テキスト ボックス 239">
            <a:extLst>
              <a:ext uri="{FF2B5EF4-FFF2-40B4-BE49-F238E27FC236}">
                <a16:creationId xmlns:a16="http://schemas.microsoft.com/office/drawing/2014/main" id="{5DBF56C3-C3D0-4A8D-92DD-600F3E52D146}"/>
              </a:ext>
            </a:extLst>
          </p:cNvPr>
          <p:cNvSpPr txBox="1"/>
          <p:nvPr/>
        </p:nvSpPr>
        <p:spPr>
          <a:xfrm>
            <a:off x="2546562" y="1867413"/>
            <a:ext cx="428660" cy="169277"/>
          </a:xfrm>
          <a:prstGeom prst="rect">
            <a:avLst/>
          </a:prstGeom>
          <a:noFill/>
        </p:spPr>
        <p:txBody>
          <a:bodyPr wrap="square" rtlCol="0">
            <a:spAutoFit/>
          </a:bodyPr>
          <a:lstStyle/>
          <a:p>
            <a:pPr algn="ctr"/>
            <a:r>
              <a:rPr kumimoji="1" lang="en-US" altLang="ja-JP" sz="500" dirty="0">
                <a:solidFill>
                  <a:srgbClr val="5A5757"/>
                </a:solidFill>
                <a:latin typeface="游ゴシック" panose="020B0400000000000000" pitchFamily="50" charset="-128"/>
                <a:ea typeface="游ゴシック" panose="020B0400000000000000" pitchFamily="50" charset="-128"/>
              </a:rPr>
              <a:t>SPOT</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pic>
        <p:nvPicPr>
          <p:cNvPr id="242" name="図 241">
            <a:extLst>
              <a:ext uri="{FF2B5EF4-FFF2-40B4-BE49-F238E27FC236}">
                <a16:creationId xmlns:a16="http://schemas.microsoft.com/office/drawing/2014/main" id="{FCE2D390-4292-41F1-A0C7-8A2909DB81B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5618" y="3208233"/>
            <a:ext cx="1605535" cy="1655448"/>
          </a:xfrm>
          <a:prstGeom prst="rect">
            <a:avLst/>
          </a:prstGeom>
        </p:spPr>
      </p:pic>
      <p:pic>
        <p:nvPicPr>
          <p:cNvPr id="243" name="図 242">
            <a:extLst>
              <a:ext uri="{FF2B5EF4-FFF2-40B4-BE49-F238E27FC236}">
                <a16:creationId xmlns:a16="http://schemas.microsoft.com/office/drawing/2014/main" id="{104A3156-C36E-4958-A2A7-EE8F7EA7F78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79422" y="4895322"/>
            <a:ext cx="1471042" cy="1528569"/>
          </a:xfrm>
          <a:prstGeom prst="rect">
            <a:avLst/>
          </a:prstGeom>
        </p:spPr>
      </p:pic>
      <p:pic>
        <p:nvPicPr>
          <p:cNvPr id="245" name="図 244">
            <a:extLst>
              <a:ext uri="{FF2B5EF4-FFF2-40B4-BE49-F238E27FC236}">
                <a16:creationId xmlns:a16="http://schemas.microsoft.com/office/drawing/2014/main" id="{04860B76-5AF5-42FF-9BBC-88D9D344CB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001109">
            <a:off x="1563099" y="4320306"/>
            <a:ext cx="246457" cy="246457"/>
          </a:xfrm>
          <a:prstGeom prst="rect">
            <a:avLst/>
          </a:prstGeom>
        </p:spPr>
      </p:pic>
      <p:pic>
        <p:nvPicPr>
          <p:cNvPr id="246" name="図 245">
            <a:extLst>
              <a:ext uri="{FF2B5EF4-FFF2-40B4-BE49-F238E27FC236}">
                <a16:creationId xmlns:a16="http://schemas.microsoft.com/office/drawing/2014/main" id="{7FEEAB8E-9A25-41F1-92A6-510408795E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0386" y="6052412"/>
            <a:ext cx="246457" cy="246457"/>
          </a:xfrm>
          <a:prstGeom prst="rect">
            <a:avLst/>
          </a:prstGeom>
        </p:spPr>
      </p:pic>
      <p:sp>
        <p:nvSpPr>
          <p:cNvPr id="248" name="正方形/長方形 247">
            <a:extLst>
              <a:ext uri="{FF2B5EF4-FFF2-40B4-BE49-F238E27FC236}">
                <a16:creationId xmlns:a16="http://schemas.microsoft.com/office/drawing/2014/main" id="{4C2E1152-16C2-4501-A5FA-22DA4F63F528}"/>
              </a:ext>
            </a:extLst>
          </p:cNvPr>
          <p:cNvSpPr/>
          <p:nvPr/>
        </p:nvSpPr>
        <p:spPr>
          <a:xfrm rot="20958526">
            <a:off x="648581" y="4472921"/>
            <a:ext cx="1056700" cy="153888"/>
          </a:xfrm>
          <a:prstGeom prst="rect">
            <a:avLst/>
          </a:prstGeom>
        </p:spPr>
        <p:txBody>
          <a:bodyPr wrap="non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テキストを入力。おみくじを引く！</a:t>
            </a:r>
          </a:p>
        </p:txBody>
      </p:sp>
      <p:sp>
        <p:nvSpPr>
          <p:cNvPr id="249" name="正方形/長方形 248">
            <a:extLst>
              <a:ext uri="{FF2B5EF4-FFF2-40B4-BE49-F238E27FC236}">
                <a16:creationId xmlns:a16="http://schemas.microsoft.com/office/drawing/2014/main" id="{50DAA17C-2CA8-4E13-8D6F-E3F9D834C9BB}"/>
              </a:ext>
            </a:extLst>
          </p:cNvPr>
          <p:cNvSpPr/>
          <p:nvPr/>
        </p:nvSpPr>
        <p:spPr>
          <a:xfrm rot="285849">
            <a:off x="566277" y="6035518"/>
            <a:ext cx="1166490" cy="153888"/>
          </a:xfrm>
          <a:prstGeom prst="rect">
            <a:avLst/>
          </a:prstGeom>
        </p:spPr>
        <p:txBody>
          <a:bodyPr wrap="squar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テキストを入力。八ツ橋を食べる！</a:t>
            </a:r>
          </a:p>
        </p:txBody>
      </p:sp>
      <p:cxnSp>
        <p:nvCxnSpPr>
          <p:cNvPr id="262" name="直線コネクタ 261">
            <a:extLst>
              <a:ext uri="{FF2B5EF4-FFF2-40B4-BE49-F238E27FC236}">
                <a16:creationId xmlns:a16="http://schemas.microsoft.com/office/drawing/2014/main" id="{F2DDC4BA-F7E9-4929-A29A-80B0A8C9790E}"/>
              </a:ext>
            </a:extLst>
          </p:cNvPr>
          <p:cNvCxnSpPr/>
          <p:nvPr/>
        </p:nvCxnSpPr>
        <p:spPr>
          <a:xfrm>
            <a:off x="479422" y="1571040"/>
            <a:ext cx="3984010" cy="0"/>
          </a:xfrm>
          <a:prstGeom prst="line">
            <a:avLst/>
          </a:prstGeom>
          <a:ln w="12700">
            <a:solidFill>
              <a:srgbClr val="474747"/>
            </a:solidFill>
          </a:ln>
        </p:spPr>
        <p:style>
          <a:lnRef idx="1">
            <a:schemeClr val="accent1"/>
          </a:lnRef>
          <a:fillRef idx="0">
            <a:schemeClr val="accent1"/>
          </a:fillRef>
          <a:effectRef idx="0">
            <a:schemeClr val="accent1"/>
          </a:effectRef>
          <a:fontRef idx="minor">
            <a:schemeClr val="tx1"/>
          </a:fontRef>
        </p:style>
      </p:cxnSp>
      <p:sp>
        <p:nvSpPr>
          <p:cNvPr id="263" name="四角形: 角を丸くする 262">
            <a:extLst>
              <a:ext uri="{FF2B5EF4-FFF2-40B4-BE49-F238E27FC236}">
                <a16:creationId xmlns:a16="http://schemas.microsoft.com/office/drawing/2014/main" id="{E595068C-D7C7-4317-AEA9-5BB8781E2156}"/>
              </a:ext>
            </a:extLst>
          </p:cNvPr>
          <p:cNvSpPr/>
          <p:nvPr/>
        </p:nvSpPr>
        <p:spPr>
          <a:xfrm>
            <a:off x="2174778" y="1471918"/>
            <a:ext cx="593299" cy="198244"/>
          </a:xfrm>
          <a:prstGeom prst="roundRect">
            <a:avLst>
              <a:gd name="adj" fmla="val 50000"/>
            </a:avLst>
          </a:prstGeom>
          <a:solidFill>
            <a:srgbClr val="F0EFE1"/>
          </a:solidFill>
          <a:ln>
            <a:solidFill>
              <a:srgbClr val="47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64" name="テキスト ボックス 263">
            <a:extLst>
              <a:ext uri="{FF2B5EF4-FFF2-40B4-BE49-F238E27FC236}">
                <a16:creationId xmlns:a16="http://schemas.microsoft.com/office/drawing/2014/main" id="{A5BE668E-14A1-459D-BBF4-0BAFABB41E64}"/>
              </a:ext>
            </a:extLst>
          </p:cNvPr>
          <p:cNvSpPr txBox="1"/>
          <p:nvPr/>
        </p:nvSpPr>
        <p:spPr>
          <a:xfrm>
            <a:off x="2195944" y="1459111"/>
            <a:ext cx="572133" cy="230832"/>
          </a:xfrm>
          <a:prstGeom prst="rect">
            <a:avLst/>
          </a:prstGeom>
          <a:noFill/>
        </p:spPr>
        <p:txBody>
          <a:bodyPr wrap="square" rtlCol="0">
            <a:spAutoFit/>
          </a:bodyPr>
          <a:lstStyle/>
          <a:p>
            <a:pPr algn="ctr"/>
            <a:r>
              <a:rPr kumimoji="1" lang="en-US" altLang="ja-JP" sz="900" b="1" dirty="0">
                <a:solidFill>
                  <a:srgbClr val="5A5757"/>
                </a:solidFill>
                <a:latin typeface="游ゴシック" panose="020B0400000000000000" pitchFamily="50" charset="-128"/>
                <a:ea typeface="游ゴシック" panose="020B0400000000000000" pitchFamily="50" charset="-128"/>
              </a:rPr>
              <a:t>DAY 3</a:t>
            </a:r>
            <a:endParaRPr kumimoji="1" lang="ja-JP" altLang="en-US" sz="900" b="1" dirty="0">
              <a:solidFill>
                <a:srgbClr val="5A5757"/>
              </a:solidFill>
              <a:latin typeface="游ゴシック" panose="020B0400000000000000" pitchFamily="50" charset="-128"/>
              <a:ea typeface="游ゴシック" panose="020B0400000000000000" pitchFamily="50" charset="-128"/>
            </a:endParaRPr>
          </a:p>
        </p:txBody>
      </p:sp>
      <p:sp>
        <p:nvSpPr>
          <p:cNvPr id="196" name="正方形/長方形 195">
            <a:extLst>
              <a:ext uri="{FF2B5EF4-FFF2-40B4-BE49-F238E27FC236}">
                <a16:creationId xmlns:a16="http://schemas.microsoft.com/office/drawing/2014/main" id="{FA67483A-1ECD-44FA-BB09-B7F5539AFF31}"/>
              </a:ext>
            </a:extLst>
          </p:cNvPr>
          <p:cNvSpPr/>
          <p:nvPr/>
        </p:nvSpPr>
        <p:spPr>
          <a:xfrm>
            <a:off x="4954408" y="-3413"/>
            <a:ext cx="4954131" cy="687062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197" name="図 196">
            <a:extLst>
              <a:ext uri="{FF2B5EF4-FFF2-40B4-BE49-F238E27FC236}">
                <a16:creationId xmlns:a16="http://schemas.microsoft.com/office/drawing/2014/main" id="{8722F68E-8D01-4CB4-BD34-CE746E1EA7AE}"/>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4958548" y="-3413"/>
            <a:ext cx="4945849" cy="6865594"/>
          </a:xfrm>
          <a:prstGeom prst="rect">
            <a:avLst/>
          </a:prstGeom>
          <a:solidFill>
            <a:schemeClr val="accent4">
              <a:lumMod val="40000"/>
              <a:lumOff val="60000"/>
            </a:schemeClr>
          </a:solidFill>
          <a:ln>
            <a:noFill/>
          </a:ln>
        </p:spPr>
      </p:pic>
      <p:pic>
        <p:nvPicPr>
          <p:cNvPr id="198" name="図 197">
            <a:extLst>
              <a:ext uri="{FF2B5EF4-FFF2-40B4-BE49-F238E27FC236}">
                <a16:creationId xmlns:a16="http://schemas.microsoft.com/office/drawing/2014/main" id="{8B5F73CB-4CBE-4F9A-908E-2BB4535442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780" y="423899"/>
            <a:ext cx="4355574" cy="6167840"/>
          </a:xfrm>
          <a:prstGeom prst="rect">
            <a:avLst/>
          </a:prstGeom>
        </p:spPr>
      </p:pic>
      <p:sp>
        <p:nvSpPr>
          <p:cNvPr id="5" name="AutoShape 4">
            <a:extLst>
              <a:ext uri="{FF2B5EF4-FFF2-40B4-BE49-F238E27FC236}">
                <a16:creationId xmlns:a16="http://schemas.microsoft.com/office/drawing/2014/main" id="{3A9DC8ED-C908-4AFA-876C-F8C3E273D481}"/>
              </a:ext>
            </a:extLst>
          </p:cNvPr>
          <p:cNvSpPr>
            <a:spLocks noChangeAspect="1" noChangeArrowheads="1" noTextEdit="1"/>
          </p:cNvSpPr>
          <p:nvPr/>
        </p:nvSpPr>
        <p:spPr bwMode="auto">
          <a:xfrm>
            <a:off x="6578600" y="163513"/>
            <a:ext cx="1495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7" name="Freeform 7">
            <a:extLst>
              <a:ext uri="{FF2B5EF4-FFF2-40B4-BE49-F238E27FC236}">
                <a16:creationId xmlns:a16="http://schemas.microsoft.com/office/drawing/2014/main" id="{1CC96D88-B236-4242-8ABC-F2A64B2C2E86}"/>
              </a:ext>
            </a:extLst>
          </p:cNvPr>
          <p:cNvSpPr>
            <a:spLocks/>
          </p:cNvSpPr>
          <p:nvPr/>
        </p:nvSpPr>
        <p:spPr bwMode="auto">
          <a:xfrm>
            <a:off x="6701442" y="276226"/>
            <a:ext cx="1492250" cy="336550"/>
          </a:xfrm>
          <a:custGeom>
            <a:avLst/>
            <a:gdLst>
              <a:gd name="T0" fmla="*/ 2252 w 2252"/>
              <a:gd name="T1" fmla="*/ 484 h 506"/>
              <a:gd name="T2" fmla="*/ 2252 w 2252"/>
              <a:gd name="T3" fmla="*/ 484 h 506"/>
              <a:gd name="T4" fmla="*/ 2230 w 2252"/>
              <a:gd name="T5" fmla="*/ 506 h 506"/>
              <a:gd name="T6" fmla="*/ 22 w 2252"/>
              <a:gd name="T7" fmla="*/ 506 h 506"/>
              <a:gd name="T8" fmla="*/ 0 w 2252"/>
              <a:gd name="T9" fmla="*/ 484 h 506"/>
              <a:gd name="T10" fmla="*/ 0 w 2252"/>
              <a:gd name="T11" fmla="*/ 21 h 506"/>
              <a:gd name="T12" fmla="*/ 22 w 2252"/>
              <a:gd name="T13" fmla="*/ 0 h 506"/>
              <a:gd name="T14" fmla="*/ 2230 w 2252"/>
              <a:gd name="T15" fmla="*/ 0 h 506"/>
              <a:gd name="T16" fmla="*/ 2252 w 2252"/>
              <a:gd name="T17" fmla="*/ 21 h 506"/>
              <a:gd name="T18" fmla="*/ 2252 w 2252"/>
              <a:gd name="T19" fmla="*/ 484 h 506"/>
              <a:gd name="T20" fmla="*/ 2252 w 2252"/>
              <a:gd name="T21" fmla="*/ 48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2" h="506">
                <a:moveTo>
                  <a:pt x="2252" y="484"/>
                </a:moveTo>
                <a:lnTo>
                  <a:pt x="2252" y="484"/>
                </a:lnTo>
                <a:cubicBezTo>
                  <a:pt x="2252" y="496"/>
                  <a:pt x="2242" y="506"/>
                  <a:pt x="2230" y="506"/>
                </a:cubicBezTo>
                <a:lnTo>
                  <a:pt x="22" y="506"/>
                </a:lnTo>
                <a:cubicBezTo>
                  <a:pt x="10" y="506"/>
                  <a:pt x="0" y="496"/>
                  <a:pt x="0" y="484"/>
                </a:cubicBezTo>
                <a:lnTo>
                  <a:pt x="0" y="21"/>
                </a:lnTo>
                <a:cubicBezTo>
                  <a:pt x="0" y="10"/>
                  <a:pt x="10" y="0"/>
                  <a:pt x="22" y="0"/>
                </a:cubicBezTo>
                <a:lnTo>
                  <a:pt x="2230" y="0"/>
                </a:lnTo>
                <a:cubicBezTo>
                  <a:pt x="2242" y="0"/>
                  <a:pt x="2252" y="10"/>
                  <a:pt x="2252" y="21"/>
                </a:cubicBezTo>
                <a:lnTo>
                  <a:pt x="2252" y="484"/>
                </a:lnTo>
                <a:lnTo>
                  <a:pt x="2252" y="484"/>
                </a:lnTo>
                <a:close/>
              </a:path>
            </a:pathLst>
          </a:custGeom>
          <a:solidFill>
            <a:schemeClr val="bg1"/>
          </a:solidFill>
          <a:ln w="7938" cap="rnd">
            <a:solidFill>
              <a:srgbClr val="E4A628"/>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8" name="Freeform 8">
            <a:extLst>
              <a:ext uri="{FF2B5EF4-FFF2-40B4-BE49-F238E27FC236}">
                <a16:creationId xmlns:a16="http://schemas.microsoft.com/office/drawing/2014/main" id="{CEB25FF4-0852-4C4A-A1DD-0B286A5C7C2E}"/>
              </a:ext>
            </a:extLst>
          </p:cNvPr>
          <p:cNvSpPr>
            <a:spLocks/>
          </p:cNvSpPr>
          <p:nvPr/>
        </p:nvSpPr>
        <p:spPr bwMode="auto">
          <a:xfrm>
            <a:off x="7226111" y="161926"/>
            <a:ext cx="442913" cy="168275"/>
          </a:xfrm>
          <a:custGeom>
            <a:avLst/>
            <a:gdLst>
              <a:gd name="T0" fmla="*/ 658 w 668"/>
              <a:gd name="T1" fmla="*/ 83 h 252"/>
              <a:gd name="T2" fmla="*/ 658 w 668"/>
              <a:gd name="T3" fmla="*/ 83 h 252"/>
              <a:gd name="T4" fmla="*/ 451 w 668"/>
              <a:gd name="T5" fmla="*/ 83 h 252"/>
              <a:gd name="T6" fmla="*/ 452 w 668"/>
              <a:gd name="T7" fmla="*/ 77 h 252"/>
              <a:gd name="T8" fmla="*/ 452 w 668"/>
              <a:gd name="T9" fmla="*/ 40 h 252"/>
              <a:gd name="T10" fmla="*/ 410 w 668"/>
              <a:gd name="T11" fmla="*/ 0 h 252"/>
              <a:gd name="T12" fmla="*/ 258 w 668"/>
              <a:gd name="T13" fmla="*/ 0 h 252"/>
              <a:gd name="T14" fmla="*/ 216 w 668"/>
              <a:gd name="T15" fmla="*/ 40 h 252"/>
              <a:gd name="T16" fmla="*/ 216 w 668"/>
              <a:gd name="T17" fmla="*/ 77 h 252"/>
              <a:gd name="T18" fmla="*/ 217 w 668"/>
              <a:gd name="T19" fmla="*/ 83 h 252"/>
              <a:gd name="T20" fmla="*/ 11 w 668"/>
              <a:gd name="T21" fmla="*/ 83 h 252"/>
              <a:gd name="T22" fmla="*/ 0 w 668"/>
              <a:gd name="T23" fmla="*/ 94 h 252"/>
              <a:gd name="T24" fmla="*/ 0 w 668"/>
              <a:gd name="T25" fmla="*/ 242 h 252"/>
              <a:gd name="T26" fmla="*/ 11 w 668"/>
              <a:gd name="T27" fmla="*/ 252 h 252"/>
              <a:gd name="T28" fmla="*/ 658 w 668"/>
              <a:gd name="T29" fmla="*/ 252 h 252"/>
              <a:gd name="T30" fmla="*/ 668 w 668"/>
              <a:gd name="T31" fmla="*/ 242 h 252"/>
              <a:gd name="T32" fmla="*/ 668 w 668"/>
              <a:gd name="T33" fmla="*/ 94 h 252"/>
              <a:gd name="T34" fmla="*/ 658 w 668"/>
              <a:gd name="T35" fmla="*/ 8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8" h="252">
                <a:moveTo>
                  <a:pt x="658" y="83"/>
                </a:moveTo>
                <a:lnTo>
                  <a:pt x="658" y="83"/>
                </a:lnTo>
                <a:lnTo>
                  <a:pt x="451" y="83"/>
                </a:lnTo>
                <a:cubicBezTo>
                  <a:pt x="452" y="81"/>
                  <a:pt x="452" y="79"/>
                  <a:pt x="452" y="77"/>
                </a:cubicBezTo>
                <a:lnTo>
                  <a:pt x="452" y="40"/>
                </a:lnTo>
                <a:cubicBezTo>
                  <a:pt x="452" y="17"/>
                  <a:pt x="433" y="0"/>
                  <a:pt x="410" y="0"/>
                </a:cubicBezTo>
                <a:lnTo>
                  <a:pt x="258" y="0"/>
                </a:lnTo>
                <a:cubicBezTo>
                  <a:pt x="235" y="0"/>
                  <a:pt x="216" y="17"/>
                  <a:pt x="216" y="40"/>
                </a:cubicBezTo>
                <a:lnTo>
                  <a:pt x="216" y="77"/>
                </a:lnTo>
                <a:cubicBezTo>
                  <a:pt x="216" y="79"/>
                  <a:pt x="217" y="81"/>
                  <a:pt x="217" y="83"/>
                </a:cubicBezTo>
                <a:lnTo>
                  <a:pt x="11" y="83"/>
                </a:lnTo>
                <a:cubicBezTo>
                  <a:pt x="5" y="83"/>
                  <a:pt x="0" y="88"/>
                  <a:pt x="0" y="94"/>
                </a:cubicBezTo>
                <a:lnTo>
                  <a:pt x="0" y="242"/>
                </a:lnTo>
                <a:cubicBezTo>
                  <a:pt x="0" y="248"/>
                  <a:pt x="5" y="252"/>
                  <a:pt x="11" y="252"/>
                </a:cubicBezTo>
                <a:lnTo>
                  <a:pt x="658" y="252"/>
                </a:lnTo>
                <a:cubicBezTo>
                  <a:pt x="663" y="252"/>
                  <a:pt x="668" y="248"/>
                  <a:pt x="668" y="242"/>
                </a:cubicBezTo>
                <a:lnTo>
                  <a:pt x="668" y="94"/>
                </a:lnTo>
                <a:cubicBezTo>
                  <a:pt x="668" y="88"/>
                  <a:pt x="663" y="83"/>
                  <a:pt x="658" y="83"/>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211" name="正方形/長方形 210">
            <a:extLst>
              <a:ext uri="{FF2B5EF4-FFF2-40B4-BE49-F238E27FC236}">
                <a16:creationId xmlns:a16="http://schemas.microsoft.com/office/drawing/2014/main" id="{EB5F2005-83C0-4A5E-B90C-9EB3619696BE}"/>
              </a:ext>
            </a:extLst>
          </p:cNvPr>
          <p:cNvSpPr/>
          <p:nvPr/>
        </p:nvSpPr>
        <p:spPr>
          <a:xfrm>
            <a:off x="7036898" y="303888"/>
            <a:ext cx="821338" cy="307777"/>
          </a:xfrm>
          <a:prstGeom prst="rect">
            <a:avLst/>
          </a:prstGeom>
        </p:spPr>
        <p:txBody>
          <a:bodyPr wrap="square">
            <a:spAutoFit/>
          </a:bodyPr>
          <a:lstStyle/>
          <a:p>
            <a:pPr algn="ctr"/>
            <a:r>
              <a:rPr lang="en-US" altLang="ja-JP" sz="1400" b="1" dirty="0">
                <a:solidFill>
                  <a:srgbClr val="E4A628"/>
                </a:solidFill>
                <a:latin typeface="游ゴシック" panose="020B0400000000000000" pitchFamily="50" charset="-128"/>
                <a:ea typeface="游ゴシック" panose="020B0400000000000000" pitchFamily="50" charset="-128"/>
              </a:rPr>
              <a:t>MEMO</a:t>
            </a:r>
            <a:endParaRPr lang="ja-JP" altLang="en-US" sz="1400" b="1" dirty="0">
              <a:solidFill>
                <a:srgbClr val="E4A628"/>
              </a:solidFill>
              <a:latin typeface="游ゴシック" panose="020B0400000000000000" pitchFamily="50" charset="-128"/>
              <a:ea typeface="游ゴシック" panose="020B0400000000000000" pitchFamily="50" charset="-128"/>
            </a:endParaRPr>
          </a:p>
        </p:txBody>
      </p:sp>
      <p:cxnSp>
        <p:nvCxnSpPr>
          <p:cNvPr id="213" name="直線コネクタ 212">
            <a:extLst>
              <a:ext uri="{FF2B5EF4-FFF2-40B4-BE49-F238E27FC236}">
                <a16:creationId xmlns:a16="http://schemas.microsoft.com/office/drawing/2014/main" id="{3D332663-9885-4316-BB5B-D975B19F7332}"/>
              </a:ext>
            </a:extLst>
          </p:cNvPr>
          <p:cNvCxnSpPr>
            <a:cxnSpLocks/>
          </p:cNvCxnSpPr>
          <p:nvPr/>
        </p:nvCxnSpPr>
        <p:spPr>
          <a:xfrm flipH="1">
            <a:off x="5531478" y="133853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AF998BB1-8043-4497-9062-4AC581FFE507}"/>
              </a:ext>
            </a:extLst>
          </p:cNvPr>
          <p:cNvCxnSpPr>
            <a:cxnSpLocks/>
          </p:cNvCxnSpPr>
          <p:nvPr/>
        </p:nvCxnSpPr>
        <p:spPr>
          <a:xfrm flipH="1">
            <a:off x="5531478" y="164289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D5F779F8-A6E2-45E8-AB4B-EE2C82E1D97D}"/>
              </a:ext>
            </a:extLst>
          </p:cNvPr>
          <p:cNvCxnSpPr>
            <a:cxnSpLocks/>
          </p:cNvCxnSpPr>
          <p:nvPr/>
        </p:nvCxnSpPr>
        <p:spPr>
          <a:xfrm flipH="1">
            <a:off x="5531478" y="194724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93A54F67-281C-40E2-94CC-3EA33B9A1D8C}"/>
              </a:ext>
            </a:extLst>
          </p:cNvPr>
          <p:cNvCxnSpPr>
            <a:cxnSpLocks/>
          </p:cNvCxnSpPr>
          <p:nvPr/>
        </p:nvCxnSpPr>
        <p:spPr>
          <a:xfrm flipH="1">
            <a:off x="5531478" y="225160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768A2E89-83DC-4129-A337-296E364C614F}"/>
              </a:ext>
            </a:extLst>
          </p:cNvPr>
          <p:cNvCxnSpPr>
            <a:cxnSpLocks/>
          </p:cNvCxnSpPr>
          <p:nvPr/>
        </p:nvCxnSpPr>
        <p:spPr>
          <a:xfrm flipH="1">
            <a:off x="5531478" y="255595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062D1608-210B-46E2-9159-E3C3D207DDC5}"/>
              </a:ext>
            </a:extLst>
          </p:cNvPr>
          <p:cNvCxnSpPr>
            <a:cxnSpLocks/>
          </p:cNvCxnSpPr>
          <p:nvPr/>
        </p:nvCxnSpPr>
        <p:spPr>
          <a:xfrm flipH="1">
            <a:off x="5531478" y="286031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0E03FABC-C8BE-4388-AD3C-2FD8342E919A}"/>
              </a:ext>
            </a:extLst>
          </p:cNvPr>
          <p:cNvCxnSpPr>
            <a:cxnSpLocks/>
          </p:cNvCxnSpPr>
          <p:nvPr/>
        </p:nvCxnSpPr>
        <p:spPr>
          <a:xfrm flipH="1">
            <a:off x="5531478" y="316466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EA083DFF-E614-40F9-95B5-B770DD8A3C1A}"/>
              </a:ext>
            </a:extLst>
          </p:cNvPr>
          <p:cNvCxnSpPr>
            <a:cxnSpLocks/>
          </p:cNvCxnSpPr>
          <p:nvPr/>
        </p:nvCxnSpPr>
        <p:spPr>
          <a:xfrm flipH="1">
            <a:off x="5531478" y="346902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FBEF351A-F99F-46AF-A6FF-424F6603157B}"/>
              </a:ext>
            </a:extLst>
          </p:cNvPr>
          <p:cNvCxnSpPr>
            <a:cxnSpLocks/>
          </p:cNvCxnSpPr>
          <p:nvPr/>
        </p:nvCxnSpPr>
        <p:spPr>
          <a:xfrm flipH="1">
            <a:off x="5531478" y="377337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93628EDB-6202-4EC9-8249-B582F6EED07D}"/>
              </a:ext>
            </a:extLst>
          </p:cNvPr>
          <p:cNvCxnSpPr>
            <a:cxnSpLocks/>
          </p:cNvCxnSpPr>
          <p:nvPr/>
        </p:nvCxnSpPr>
        <p:spPr>
          <a:xfrm flipH="1">
            <a:off x="5531478" y="407773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89C6A92A-0536-487D-9DAD-FA9AD0E08B3A}"/>
              </a:ext>
            </a:extLst>
          </p:cNvPr>
          <p:cNvCxnSpPr>
            <a:cxnSpLocks/>
          </p:cNvCxnSpPr>
          <p:nvPr/>
        </p:nvCxnSpPr>
        <p:spPr>
          <a:xfrm flipH="1">
            <a:off x="5531478" y="438208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62916B04-CCA6-43C5-8DC0-372D4927E887}"/>
              </a:ext>
            </a:extLst>
          </p:cNvPr>
          <p:cNvCxnSpPr>
            <a:cxnSpLocks/>
          </p:cNvCxnSpPr>
          <p:nvPr/>
        </p:nvCxnSpPr>
        <p:spPr>
          <a:xfrm flipH="1">
            <a:off x="5531478" y="468644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0DEA03E-3AE5-4C8D-9B1E-EBB90EB345D8}"/>
              </a:ext>
            </a:extLst>
          </p:cNvPr>
          <p:cNvCxnSpPr>
            <a:cxnSpLocks/>
          </p:cNvCxnSpPr>
          <p:nvPr/>
        </p:nvCxnSpPr>
        <p:spPr>
          <a:xfrm flipH="1">
            <a:off x="5531478" y="499079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043767F-AF02-4320-9B5E-555ED25FD11E}"/>
              </a:ext>
            </a:extLst>
          </p:cNvPr>
          <p:cNvCxnSpPr>
            <a:cxnSpLocks/>
          </p:cNvCxnSpPr>
          <p:nvPr/>
        </p:nvCxnSpPr>
        <p:spPr>
          <a:xfrm flipH="1">
            <a:off x="5531478" y="529515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C4D4E2F1-0298-4E23-81D1-7AA73396E8B0}"/>
              </a:ext>
            </a:extLst>
          </p:cNvPr>
          <p:cNvCxnSpPr>
            <a:cxnSpLocks/>
          </p:cNvCxnSpPr>
          <p:nvPr/>
        </p:nvCxnSpPr>
        <p:spPr>
          <a:xfrm flipH="1">
            <a:off x="5531478" y="5599508"/>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E34D41BC-43DF-491E-9406-60EDD5E5C7B4}"/>
              </a:ext>
            </a:extLst>
          </p:cNvPr>
          <p:cNvCxnSpPr>
            <a:cxnSpLocks/>
          </p:cNvCxnSpPr>
          <p:nvPr/>
        </p:nvCxnSpPr>
        <p:spPr>
          <a:xfrm flipH="1">
            <a:off x="5531478" y="5903863"/>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BB779CBF-E0E8-4717-AB4E-585BB51EF733}"/>
              </a:ext>
            </a:extLst>
          </p:cNvPr>
          <p:cNvCxnSpPr>
            <a:cxnSpLocks/>
          </p:cNvCxnSpPr>
          <p:nvPr/>
        </p:nvCxnSpPr>
        <p:spPr>
          <a:xfrm flipH="1">
            <a:off x="5531478" y="6208212"/>
            <a:ext cx="3798789"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図プレースホルダー 1">
            <a:extLst>
              <a:ext uri="{FF2B5EF4-FFF2-40B4-BE49-F238E27FC236}">
                <a16:creationId xmlns:a16="http://schemas.microsoft.com/office/drawing/2014/main" id="{40E7B7B9-4FCF-4E5C-8F7F-548BAAAD0B7E}"/>
              </a:ext>
            </a:extLst>
          </p:cNvPr>
          <p:cNvSpPr>
            <a:spLocks noGrp="1"/>
          </p:cNvSpPr>
          <p:nvPr>
            <p:ph type="pic" sz="quarter" idx="16"/>
          </p:nvPr>
        </p:nvSpPr>
        <p:spPr>
          <a:xfrm rot="21015439">
            <a:off x="584911" y="3449489"/>
            <a:ext cx="1146802" cy="844850"/>
          </a:xfrm>
          <a:blipFill>
            <a:blip r:embed="rId14"/>
            <a:stretch>
              <a:fillRect/>
            </a:stretch>
          </a:blipFill>
        </p:spPr>
      </p:sp>
      <p:sp>
        <p:nvSpPr>
          <p:cNvPr id="4" name="図プレースホルダー 3">
            <a:extLst>
              <a:ext uri="{FF2B5EF4-FFF2-40B4-BE49-F238E27FC236}">
                <a16:creationId xmlns:a16="http://schemas.microsoft.com/office/drawing/2014/main" id="{FA6C068B-8CEE-4A82-8591-AC6F056A1AE4}"/>
              </a:ext>
            </a:extLst>
          </p:cNvPr>
          <p:cNvSpPr>
            <a:spLocks noGrp="1"/>
          </p:cNvSpPr>
          <p:nvPr>
            <p:ph type="pic" sz="quarter" idx="18"/>
          </p:nvPr>
        </p:nvSpPr>
        <p:spPr>
          <a:blipFill>
            <a:blip r:embed="rId15"/>
            <a:stretch>
              <a:fillRect/>
            </a:stretch>
          </a:blipFill>
        </p:spPr>
      </p:sp>
      <p:pic>
        <p:nvPicPr>
          <p:cNvPr id="98" name="図 97">
            <a:extLst>
              <a:ext uri="{FF2B5EF4-FFF2-40B4-BE49-F238E27FC236}">
                <a16:creationId xmlns:a16="http://schemas.microsoft.com/office/drawing/2014/main" id="{85166F59-CAAC-45C6-9661-29089743AE62}"/>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50184" y="1830474"/>
            <a:ext cx="1471016" cy="1439529"/>
          </a:xfrm>
          <a:prstGeom prst="rect">
            <a:avLst/>
          </a:prstGeom>
        </p:spPr>
      </p:pic>
      <p:pic>
        <p:nvPicPr>
          <p:cNvPr id="244" name="図 243">
            <a:extLst>
              <a:ext uri="{FF2B5EF4-FFF2-40B4-BE49-F238E27FC236}">
                <a16:creationId xmlns:a16="http://schemas.microsoft.com/office/drawing/2014/main" id="{F0B820C8-DA3D-4B70-ADAD-1F3393D507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7055" y="2928497"/>
            <a:ext cx="246457" cy="246457"/>
          </a:xfrm>
          <a:prstGeom prst="rect">
            <a:avLst/>
          </a:prstGeom>
        </p:spPr>
      </p:pic>
      <p:sp>
        <p:nvSpPr>
          <p:cNvPr id="247" name="正方形/長方形 246">
            <a:extLst>
              <a:ext uri="{FF2B5EF4-FFF2-40B4-BE49-F238E27FC236}">
                <a16:creationId xmlns:a16="http://schemas.microsoft.com/office/drawing/2014/main" id="{EB8F8140-B94B-4DB5-975A-FF194F22FA07}"/>
              </a:ext>
            </a:extLst>
          </p:cNvPr>
          <p:cNvSpPr/>
          <p:nvPr/>
        </p:nvSpPr>
        <p:spPr>
          <a:xfrm>
            <a:off x="3143256" y="2972100"/>
            <a:ext cx="1056700" cy="153888"/>
          </a:xfrm>
          <a:prstGeom prst="rect">
            <a:avLst/>
          </a:prstGeom>
        </p:spPr>
        <p:txBody>
          <a:bodyPr wrap="none">
            <a:spAutoFit/>
          </a:bodyPr>
          <a:lstStyle/>
          <a:p>
            <a:r>
              <a:rPr lang="en-US" altLang="ja-JP" sz="400" dirty="0">
                <a:solidFill>
                  <a:srgbClr val="5A5757"/>
                </a:solidFill>
                <a:latin typeface="游ゴシック" panose="020B0400000000000000" pitchFamily="50" charset="-128"/>
                <a:ea typeface="游ゴシック" panose="020B0400000000000000" pitchFamily="50" charset="-128"/>
              </a:rPr>
              <a:t>※</a:t>
            </a:r>
            <a:r>
              <a:rPr lang="ja-JP" altLang="en-US" sz="400" dirty="0">
                <a:solidFill>
                  <a:srgbClr val="5A5757"/>
                </a:solidFill>
                <a:latin typeface="游ゴシック" panose="020B0400000000000000" pitchFamily="50" charset="-128"/>
                <a:ea typeface="游ゴシック" panose="020B0400000000000000" pitchFamily="50" charset="-128"/>
              </a:rPr>
              <a:t>テキストを入力。三重塔にお参り！</a:t>
            </a:r>
          </a:p>
        </p:txBody>
      </p:sp>
      <p:sp>
        <p:nvSpPr>
          <p:cNvPr id="3" name="図プレースホルダー 2">
            <a:extLst>
              <a:ext uri="{FF2B5EF4-FFF2-40B4-BE49-F238E27FC236}">
                <a16:creationId xmlns:a16="http://schemas.microsoft.com/office/drawing/2014/main" id="{FCAE875F-E6D8-40FC-8DB2-FEE69A87F5E4}"/>
              </a:ext>
            </a:extLst>
          </p:cNvPr>
          <p:cNvSpPr>
            <a:spLocks noGrp="1"/>
          </p:cNvSpPr>
          <p:nvPr>
            <p:ph type="pic" sz="quarter" idx="17"/>
          </p:nvPr>
        </p:nvSpPr>
        <p:spPr>
          <a:xfrm>
            <a:off x="3180903" y="1963588"/>
            <a:ext cx="1196159" cy="881211"/>
          </a:xfrm>
          <a:blipFill>
            <a:blip r:embed="rId18"/>
            <a:stretch>
              <a:fillRect/>
            </a:stretch>
          </a:blipFill>
        </p:spPr>
      </p:sp>
      <p:pic>
        <p:nvPicPr>
          <p:cNvPr id="295" name="図 294">
            <a:extLst>
              <a:ext uri="{FF2B5EF4-FFF2-40B4-BE49-F238E27FC236}">
                <a16:creationId xmlns:a16="http://schemas.microsoft.com/office/drawing/2014/main" id="{66DF5E82-B65E-430C-AD87-9D4E9688465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85025" y="1753337"/>
            <a:ext cx="268001" cy="272621"/>
          </a:xfrm>
          <a:prstGeom prst="rect">
            <a:avLst/>
          </a:prstGeom>
        </p:spPr>
      </p:pic>
      <p:pic>
        <p:nvPicPr>
          <p:cNvPr id="94" name="図 93">
            <a:extLst>
              <a:ext uri="{FF2B5EF4-FFF2-40B4-BE49-F238E27FC236}">
                <a16:creationId xmlns:a16="http://schemas.microsoft.com/office/drawing/2014/main" id="{AE7BD8ED-1F31-4EAD-BD62-EC26E3B75FC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3636726">
            <a:off x="870891" y="3340285"/>
            <a:ext cx="238009" cy="136005"/>
          </a:xfrm>
          <a:prstGeom prst="rect">
            <a:avLst/>
          </a:prstGeom>
        </p:spPr>
      </p:pic>
      <p:pic>
        <p:nvPicPr>
          <p:cNvPr id="95" name="図 94">
            <a:extLst>
              <a:ext uri="{FF2B5EF4-FFF2-40B4-BE49-F238E27FC236}">
                <a16:creationId xmlns:a16="http://schemas.microsoft.com/office/drawing/2014/main" id="{9C1997BE-EED1-4557-BB95-150EA8C1833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8363542">
            <a:off x="1104937" y="4959478"/>
            <a:ext cx="369686" cy="157223"/>
          </a:xfrm>
          <a:prstGeom prst="rect">
            <a:avLst/>
          </a:prstGeom>
        </p:spPr>
      </p:pic>
      <p:cxnSp>
        <p:nvCxnSpPr>
          <p:cNvPr id="102" name="直線コネクタ 101">
            <a:extLst>
              <a:ext uri="{FF2B5EF4-FFF2-40B4-BE49-F238E27FC236}">
                <a16:creationId xmlns:a16="http://schemas.microsoft.com/office/drawing/2014/main" id="{9FEE5311-514C-48B2-A56E-FECA4315E3EF}"/>
              </a:ext>
            </a:extLst>
          </p:cNvPr>
          <p:cNvCxnSpPr>
            <a:cxnSpLocks/>
          </p:cNvCxnSpPr>
          <p:nvPr/>
        </p:nvCxnSpPr>
        <p:spPr>
          <a:xfrm flipH="1">
            <a:off x="2460431" y="2234634"/>
            <a:ext cx="10214" cy="4073605"/>
          </a:xfrm>
          <a:prstGeom prst="line">
            <a:avLst/>
          </a:prstGeom>
          <a:ln w="9525">
            <a:solidFill>
              <a:srgbClr val="E4A628"/>
            </a:solidFill>
            <a:prstDash val="sysDash"/>
          </a:ln>
        </p:spPr>
        <p:style>
          <a:lnRef idx="1">
            <a:schemeClr val="accent1"/>
          </a:lnRef>
          <a:fillRef idx="0">
            <a:schemeClr val="accent1"/>
          </a:fillRef>
          <a:effectRef idx="0">
            <a:schemeClr val="accent1"/>
          </a:effectRef>
          <a:fontRef idx="minor">
            <a:schemeClr val="tx1"/>
          </a:fontRef>
        </p:style>
      </p:cxnSp>
      <p:pic>
        <p:nvPicPr>
          <p:cNvPr id="103" name="図 102">
            <a:extLst>
              <a:ext uri="{FF2B5EF4-FFF2-40B4-BE49-F238E27FC236}">
                <a16:creationId xmlns:a16="http://schemas.microsoft.com/office/drawing/2014/main" id="{892FA18E-F1B5-444D-8324-A32F7A4F9BD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27063" y="2685416"/>
            <a:ext cx="57852" cy="65084"/>
          </a:xfrm>
          <a:prstGeom prst="rect">
            <a:avLst/>
          </a:prstGeom>
        </p:spPr>
      </p:pic>
      <p:pic>
        <p:nvPicPr>
          <p:cNvPr id="104" name="図 103">
            <a:extLst>
              <a:ext uri="{FF2B5EF4-FFF2-40B4-BE49-F238E27FC236}">
                <a16:creationId xmlns:a16="http://schemas.microsoft.com/office/drawing/2014/main" id="{AF203591-765F-4534-A39A-8292470F7DA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27845" y="4396576"/>
            <a:ext cx="57852" cy="65084"/>
          </a:xfrm>
          <a:prstGeom prst="rect">
            <a:avLst/>
          </a:prstGeom>
        </p:spPr>
      </p:pic>
      <p:pic>
        <p:nvPicPr>
          <p:cNvPr id="105" name="図 104">
            <a:extLst>
              <a:ext uri="{FF2B5EF4-FFF2-40B4-BE49-F238E27FC236}">
                <a16:creationId xmlns:a16="http://schemas.microsoft.com/office/drawing/2014/main" id="{788C1F84-7EF9-4C7F-A61C-73E67E36CAE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26242" y="5229676"/>
            <a:ext cx="57852" cy="65084"/>
          </a:xfrm>
          <a:prstGeom prst="rect">
            <a:avLst/>
          </a:prstGeom>
        </p:spPr>
      </p:pic>
      <p:grpSp>
        <p:nvGrpSpPr>
          <p:cNvPr id="106" name="グループ化 105">
            <a:extLst>
              <a:ext uri="{FF2B5EF4-FFF2-40B4-BE49-F238E27FC236}">
                <a16:creationId xmlns:a16="http://schemas.microsoft.com/office/drawing/2014/main" id="{863F07A6-83A2-42AE-B163-B8FDB627DAE5}"/>
              </a:ext>
            </a:extLst>
          </p:cNvPr>
          <p:cNvGrpSpPr/>
          <p:nvPr/>
        </p:nvGrpSpPr>
        <p:grpSpPr>
          <a:xfrm>
            <a:off x="2220137" y="2144486"/>
            <a:ext cx="438151" cy="387350"/>
            <a:chOff x="836613" y="779463"/>
            <a:chExt cx="438151" cy="387350"/>
          </a:xfrm>
        </p:grpSpPr>
        <p:sp>
          <p:nvSpPr>
            <p:cNvPr id="143" name="Freeform 5">
              <a:extLst>
                <a:ext uri="{FF2B5EF4-FFF2-40B4-BE49-F238E27FC236}">
                  <a16:creationId xmlns:a16="http://schemas.microsoft.com/office/drawing/2014/main" id="{5330D2C2-CBD5-447A-B9EC-0E8585C7A0A5}"/>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44" name="Freeform 6">
              <a:extLst>
                <a:ext uri="{FF2B5EF4-FFF2-40B4-BE49-F238E27FC236}">
                  <a16:creationId xmlns:a16="http://schemas.microsoft.com/office/drawing/2014/main" id="{F94413D6-32C2-4809-A669-8BD1881512A5}"/>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07" name="グループ化 106">
            <a:extLst>
              <a:ext uri="{FF2B5EF4-FFF2-40B4-BE49-F238E27FC236}">
                <a16:creationId xmlns:a16="http://schemas.microsoft.com/office/drawing/2014/main" id="{44FDCA62-825E-44E5-AE19-A73BB388097A}"/>
              </a:ext>
            </a:extLst>
          </p:cNvPr>
          <p:cNvGrpSpPr/>
          <p:nvPr/>
        </p:nvGrpSpPr>
        <p:grpSpPr>
          <a:xfrm>
            <a:off x="2214788" y="2944475"/>
            <a:ext cx="438151" cy="387350"/>
            <a:chOff x="836613" y="779463"/>
            <a:chExt cx="438151" cy="387350"/>
          </a:xfrm>
        </p:grpSpPr>
        <p:sp>
          <p:nvSpPr>
            <p:cNvPr id="141" name="Freeform 5">
              <a:extLst>
                <a:ext uri="{FF2B5EF4-FFF2-40B4-BE49-F238E27FC236}">
                  <a16:creationId xmlns:a16="http://schemas.microsoft.com/office/drawing/2014/main" id="{FEE50D98-2F7A-4C82-9A7E-49A162FFC7B9}"/>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42" name="Freeform 6">
              <a:extLst>
                <a:ext uri="{FF2B5EF4-FFF2-40B4-BE49-F238E27FC236}">
                  <a16:creationId xmlns:a16="http://schemas.microsoft.com/office/drawing/2014/main" id="{36357F7A-49B8-40FC-8A6D-A3B9761DF6C4}"/>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08" name="グループ化 107">
            <a:extLst>
              <a:ext uri="{FF2B5EF4-FFF2-40B4-BE49-F238E27FC236}">
                <a16:creationId xmlns:a16="http://schemas.microsoft.com/office/drawing/2014/main" id="{80EB63D7-56E3-40E0-9789-06A1316816DC}"/>
              </a:ext>
            </a:extLst>
          </p:cNvPr>
          <p:cNvGrpSpPr/>
          <p:nvPr/>
        </p:nvGrpSpPr>
        <p:grpSpPr>
          <a:xfrm rot="10800000">
            <a:off x="2278186" y="3785390"/>
            <a:ext cx="438151" cy="387350"/>
            <a:chOff x="836613" y="779463"/>
            <a:chExt cx="438151" cy="387350"/>
          </a:xfrm>
        </p:grpSpPr>
        <p:sp>
          <p:nvSpPr>
            <p:cNvPr id="139" name="Freeform 5">
              <a:extLst>
                <a:ext uri="{FF2B5EF4-FFF2-40B4-BE49-F238E27FC236}">
                  <a16:creationId xmlns:a16="http://schemas.microsoft.com/office/drawing/2014/main" id="{D7DDC82D-03A4-4BD2-B9CA-21A727C680D3}"/>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40" name="Freeform 6">
              <a:extLst>
                <a:ext uri="{FF2B5EF4-FFF2-40B4-BE49-F238E27FC236}">
                  <a16:creationId xmlns:a16="http://schemas.microsoft.com/office/drawing/2014/main" id="{AF121155-F646-49C4-AFF8-CFA2C10B8325}"/>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09" name="グループ化 108">
            <a:extLst>
              <a:ext uri="{FF2B5EF4-FFF2-40B4-BE49-F238E27FC236}">
                <a16:creationId xmlns:a16="http://schemas.microsoft.com/office/drawing/2014/main" id="{EDCDE369-66B5-4D56-B6C6-EA0D74FF721D}"/>
              </a:ext>
            </a:extLst>
          </p:cNvPr>
          <p:cNvGrpSpPr/>
          <p:nvPr/>
        </p:nvGrpSpPr>
        <p:grpSpPr>
          <a:xfrm rot="10800000">
            <a:off x="2278186" y="4624518"/>
            <a:ext cx="438151" cy="387350"/>
            <a:chOff x="836613" y="779463"/>
            <a:chExt cx="438151" cy="387350"/>
          </a:xfrm>
        </p:grpSpPr>
        <p:sp>
          <p:nvSpPr>
            <p:cNvPr id="137" name="Freeform 5">
              <a:extLst>
                <a:ext uri="{FF2B5EF4-FFF2-40B4-BE49-F238E27FC236}">
                  <a16:creationId xmlns:a16="http://schemas.microsoft.com/office/drawing/2014/main" id="{2AA002CB-D215-4D2A-8667-AE99DF23C7EF}"/>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38" name="Freeform 6">
              <a:extLst>
                <a:ext uri="{FF2B5EF4-FFF2-40B4-BE49-F238E27FC236}">
                  <a16:creationId xmlns:a16="http://schemas.microsoft.com/office/drawing/2014/main" id="{29866E79-FEA1-4E78-93A7-4B7B9E0222B6}"/>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10" name="グループ化 109">
            <a:extLst>
              <a:ext uri="{FF2B5EF4-FFF2-40B4-BE49-F238E27FC236}">
                <a16:creationId xmlns:a16="http://schemas.microsoft.com/office/drawing/2014/main" id="{6629C2CB-0372-44C5-A2CE-6140DE245FB5}"/>
              </a:ext>
            </a:extLst>
          </p:cNvPr>
          <p:cNvGrpSpPr/>
          <p:nvPr/>
        </p:nvGrpSpPr>
        <p:grpSpPr>
          <a:xfrm rot="10800000">
            <a:off x="2278186" y="5501418"/>
            <a:ext cx="438151" cy="387350"/>
            <a:chOff x="836613" y="779463"/>
            <a:chExt cx="438151" cy="387350"/>
          </a:xfrm>
        </p:grpSpPr>
        <p:sp>
          <p:nvSpPr>
            <p:cNvPr id="135" name="Freeform 5">
              <a:extLst>
                <a:ext uri="{FF2B5EF4-FFF2-40B4-BE49-F238E27FC236}">
                  <a16:creationId xmlns:a16="http://schemas.microsoft.com/office/drawing/2014/main" id="{D0EEF873-EFF0-4AD2-8773-CE0B36C13303}"/>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36" name="Freeform 6">
              <a:extLst>
                <a:ext uri="{FF2B5EF4-FFF2-40B4-BE49-F238E27FC236}">
                  <a16:creationId xmlns:a16="http://schemas.microsoft.com/office/drawing/2014/main" id="{22B198EC-62FA-4141-87CB-9B0D51744870}"/>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11" name="グループ化 110">
            <a:extLst>
              <a:ext uri="{FF2B5EF4-FFF2-40B4-BE49-F238E27FC236}">
                <a16:creationId xmlns:a16="http://schemas.microsoft.com/office/drawing/2014/main" id="{AF3FCC86-5C94-41EA-8915-8E9AF5DAD20C}"/>
              </a:ext>
            </a:extLst>
          </p:cNvPr>
          <p:cNvGrpSpPr/>
          <p:nvPr/>
        </p:nvGrpSpPr>
        <p:grpSpPr>
          <a:xfrm rot="10800000">
            <a:off x="2278186" y="6107743"/>
            <a:ext cx="438151" cy="387350"/>
            <a:chOff x="836613" y="779463"/>
            <a:chExt cx="438151" cy="387350"/>
          </a:xfrm>
        </p:grpSpPr>
        <p:sp>
          <p:nvSpPr>
            <p:cNvPr id="133" name="Freeform 5">
              <a:extLst>
                <a:ext uri="{FF2B5EF4-FFF2-40B4-BE49-F238E27FC236}">
                  <a16:creationId xmlns:a16="http://schemas.microsoft.com/office/drawing/2014/main" id="{EB13B503-6363-459C-B9D2-21D4B5E1CBC9}"/>
                </a:ext>
              </a:extLst>
            </p:cNvPr>
            <p:cNvSpPr>
              <a:spLocks/>
            </p:cNvSpPr>
            <p:nvPr/>
          </p:nvSpPr>
          <p:spPr bwMode="auto">
            <a:xfrm>
              <a:off x="892176" y="779463"/>
              <a:ext cx="382588" cy="387350"/>
            </a:xfrm>
            <a:custGeom>
              <a:avLst/>
              <a:gdLst>
                <a:gd name="T0" fmla="*/ 0 w 599"/>
                <a:gd name="T1" fmla="*/ 299 h 599"/>
                <a:gd name="T2" fmla="*/ 0 w 599"/>
                <a:gd name="T3" fmla="*/ 299 h 599"/>
                <a:gd name="T4" fmla="*/ 299 w 599"/>
                <a:gd name="T5" fmla="*/ 0 h 599"/>
                <a:gd name="T6" fmla="*/ 599 w 599"/>
                <a:gd name="T7" fmla="*/ 299 h 599"/>
                <a:gd name="T8" fmla="*/ 299 w 599"/>
                <a:gd name="T9" fmla="*/ 599 h 599"/>
                <a:gd name="T10" fmla="*/ 0 w 599"/>
                <a:gd name="T11" fmla="*/ 299 h 599"/>
              </a:gdLst>
              <a:ahLst/>
              <a:cxnLst>
                <a:cxn ang="0">
                  <a:pos x="T0" y="T1"/>
                </a:cxn>
                <a:cxn ang="0">
                  <a:pos x="T2" y="T3"/>
                </a:cxn>
                <a:cxn ang="0">
                  <a:pos x="T4" y="T5"/>
                </a:cxn>
                <a:cxn ang="0">
                  <a:pos x="T6" y="T7"/>
                </a:cxn>
                <a:cxn ang="0">
                  <a:pos x="T8" y="T9"/>
                </a:cxn>
                <a:cxn ang="0">
                  <a:pos x="T10" y="T11"/>
                </a:cxn>
              </a:cxnLst>
              <a:rect l="0" t="0" r="r" b="b"/>
              <a:pathLst>
                <a:path w="599" h="599">
                  <a:moveTo>
                    <a:pt x="0" y="299"/>
                  </a:moveTo>
                  <a:lnTo>
                    <a:pt x="0" y="299"/>
                  </a:lnTo>
                  <a:cubicBezTo>
                    <a:pt x="0" y="133"/>
                    <a:pt x="134" y="0"/>
                    <a:pt x="299" y="0"/>
                  </a:cubicBezTo>
                  <a:cubicBezTo>
                    <a:pt x="465" y="0"/>
                    <a:pt x="599" y="133"/>
                    <a:pt x="599" y="299"/>
                  </a:cubicBezTo>
                  <a:cubicBezTo>
                    <a:pt x="599" y="464"/>
                    <a:pt x="465" y="599"/>
                    <a:pt x="299" y="599"/>
                  </a:cubicBezTo>
                  <a:cubicBezTo>
                    <a:pt x="134" y="599"/>
                    <a:pt x="0" y="464"/>
                    <a:pt x="0" y="299"/>
                  </a:cubicBez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sp>
          <p:nvSpPr>
            <p:cNvPr id="134" name="Freeform 6">
              <a:extLst>
                <a:ext uri="{FF2B5EF4-FFF2-40B4-BE49-F238E27FC236}">
                  <a16:creationId xmlns:a16="http://schemas.microsoft.com/office/drawing/2014/main" id="{7CB09552-744F-4D58-A670-242A29DDFE02}"/>
                </a:ext>
              </a:extLst>
            </p:cNvPr>
            <p:cNvSpPr>
              <a:spLocks/>
            </p:cNvSpPr>
            <p:nvPr/>
          </p:nvSpPr>
          <p:spPr bwMode="auto">
            <a:xfrm>
              <a:off x="836613" y="935038"/>
              <a:ext cx="68263" cy="74613"/>
            </a:xfrm>
            <a:custGeom>
              <a:avLst/>
              <a:gdLst>
                <a:gd name="T0" fmla="*/ 0 w 108"/>
                <a:gd name="T1" fmla="*/ 58 h 115"/>
                <a:gd name="T2" fmla="*/ 0 w 108"/>
                <a:gd name="T3" fmla="*/ 58 h 115"/>
                <a:gd name="T4" fmla="*/ 108 w 108"/>
                <a:gd name="T5" fmla="*/ 115 h 115"/>
                <a:gd name="T6" fmla="*/ 108 w 108"/>
                <a:gd name="T7" fmla="*/ 0 h 115"/>
                <a:gd name="T8" fmla="*/ 0 w 108"/>
                <a:gd name="T9" fmla="*/ 58 h 115"/>
              </a:gdLst>
              <a:ahLst/>
              <a:cxnLst>
                <a:cxn ang="0">
                  <a:pos x="T0" y="T1"/>
                </a:cxn>
                <a:cxn ang="0">
                  <a:pos x="T2" y="T3"/>
                </a:cxn>
                <a:cxn ang="0">
                  <a:pos x="T4" y="T5"/>
                </a:cxn>
                <a:cxn ang="0">
                  <a:pos x="T6" y="T7"/>
                </a:cxn>
                <a:cxn ang="0">
                  <a:pos x="T8" y="T9"/>
                </a:cxn>
              </a:cxnLst>
              <a:rect l="0" t="0" r="r" b="b"/>
              <a:pathLst>
                <a:path w="108" h="115">
                  <a:moveTo>
                    <a:pt x="0" y="58"/>
                  </a:moveTo>
                  <a:lnTo>
                    <a:pt x="0" y="58"/>
                  </a:lnTo>
                  <a:lnTo>
                    <a:pt x="108" y="115"/>
                  </a:lnTo>
                  <a:lnTo>
                    <a:pt x="108" y="0"/>
                  </a:lnTo>
                  <a:lnTo>
                    <a:pt x="0" y="58"/>
                  </a:lnTo>
                  <a:close/>
                </a:path>
              </a:pathLst>
            </a:custGeom>
            <a:solidFill>
              <a:srgbClr val="E4A6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grpSp>
      <p:sp>
        <p:nvSpPr>
          <p:cNvPr id="112" name="テキスト ボックス 111">
            <a:extLst>
              <a:ext uri="{FF2B5EF4-FFF2-40B4-BE49-F238E27FC236}">
                <a16:creationId xmlns:a16="http://schemas.microsoft.com/office/drawing/2014/main" id="{B220222D-AED5-4287-915C-5C2238A04CB0}"/>
              </a:ext>
            </a:extLst>
          </p:cNvPr>
          <p:cNvSpPr txBox="1"/>
          <p:nvPr/>
        </p:nvSpPr>
        <p:spPr>
          <a:xfrm>
            <a:off x="2210851" y="2234634"/>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3" name="テキスト ボックス 112">
            <a:extLst>
              <a:ext uri="{FF2B5EF4-FFF2-40B4-BE49-F238E27FC236}">
                <a16:creationId xmlns:a16="http://schemas.microsoft.com/office/drawing/2014/main" id="{9F6DECE8-48A0-4C69-AA5D-9EC9E66C813D}"/>
              </a:ext>
            </a:extLst>
          </p:cNvPr>
          <p:cNvSpPr txBox="1"/>
          <p:nvPr/>
        </p:nvSpPr>
        <p:spPr>
          <a:xfrm>
            <a:off x="2211429" y="3035798"/>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4" name="テキスト ボックス 113">
            <a:extLst>
              <a:ext uri="{FF2B5EF4-FFF2-40B4-BE49-F238E27FC236}">
                <a16:creationId xmlns:a16="http://schemas.microsoft.com/office/drawing/2014/main" id="{5E2EA4BE-629D-43D4-BAB5-80047775C85E}"/>
              </a:ext>
            </a:extLst>
          </p:cNvPr>
          <p:cNvSpPr txBox="1"/>
          <p:nvPr/>
        </p:nvSpPr>
        <p:spPr>
          <a:xfrm>
            <a:off x="2201319" y="3871342"/>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5" name="テキスト ボックス 114">
            <a:extLst>
              <a:ext uri="{FF2B5EF4-FFF2-40B4-BE49-F238E27FC236}">
                <a16:creationId xmlns:a16="http://schemas.microsoft.com/office/drawing/2014/main" id="{4AF3C027-EDD8-4E4C-AE34-C3B446F58A8F}"/>
              </a:ext>
            </a:extLst>
          </p:cNvPr>
          <p:cNvSpPr txBox="1"/>
          <p:nvPr/>
        </p:nvSpPr>
        <p:spPr>
          <a:xfrm>
            <a:off x="2205771" y="4710471"/>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6" name="テキスト ボックス 115">
            <a:extLst>
              <a:ext uri="{FF2B5EF4-FFF2-40B4-BE49-F238E27FC236}">
                <a16:creationId xmlns:a16="http://schemas.microsoft.com/office/drawing/2014/main" id="{52D7F129-D96B-4E69-9F72-DD065AE922C1}"/>
              </a:ext>
            </a:extLst>
          </p:cNvPr>
          <p:cNvSpPr txBox="1"/>
          <p:nvPr/>
        </p:nvSpPr>
        <p:spPr>
          <a:xfrm>
            <a:off x="2206323" y="5587371"/>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7" name="テキスト ボックス 116">
            <a:extLst>
              <a:ext uri="{FF2B5EF4-FFF2-40B4-BE49-F238E27FC236}">
                <a16:creationId xmlns:a16="http://schemas.microsoft.com/office/drawing/2014/main" id="{E7C0C161-2D4A-4B4B-9D13-932B189334B0}"/>
              </a:ext>
            </a:extLst>
          </p:cNvPr>
          <p:cNvSpPr txBox="1"/>
          <p:nvPr/>
        </p:nvSpPr>
        <p:spPr>
          <a:xfrm>
            <a:off x="2200637" y="6193696"/>
            <a:ext cx="516382" cy="215444"/>
          </a:xfrm>
          <a:prstGeom prst="rect">
            <a:avLst/>
          </a:prstGeom>
          <a:noFill/>
        </p:spPr>
        <p:txBody>
          <a:bodyPr wrap="square" rtlCol="0">
            <a:spAutoFit/>
          </a:bodyPr>
          <a:lstStyle/>
          <a:p>
            <a:pPr algn="ctr"/>
            <a:r>
              <a:rPr kumimoji="1" lang="en-US" altLang="ja-JP" sz="800" b="1" dirty="0">
                <a:solidFill>
                  <a:schemeClr val="bg1"/>
                </a:solidFill>
                <a:latin typeface="游ゴシック" panose="020B0400000000000000" pitchFamily="50" charset="-128"/>
                <a:ea typeface="游ゴシック" panose="020B0400000000000000" pitchFamily="50" charset="-128"/>
              </a:rPr>
              <a:t>00:00</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118" name="テキスト ボックス 117">
            <a:extLst>
              <a:ext uri="{FF2B5EF4-FFF2-40B4-BE49-F238E27FC236}">
                <a16:creationId xmlns:a16="http://schemas.microsoft.com/office/drawing/2014/main" id="{64947A69-A766-42C2-B5D4-7686E947FB22}"/>
              </a:ext>
            </a:extLst>
          </p:cNvPr>
          <p:cNvSpPr txBox="1"/>
          <p:nvPr/>
        </p:nvSpPr>
        <p:spPr>
          <a:xfrm>
            <a:off x="1729697" y="2615007"/>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sp>
        <p:nvSpPr>
          <p:cNvPr id="119" name="テキスト ボックス 118">
            <a:extLst>
              <a:ext uri="{FF2B5EF4-FFF2-40B4-BE49-F238E27FC236}">
                <a16:creationId xmlns:a16="http://schemas.microsoft.com/office/drawing/2014/main" id="{03F5695F-A759-4D79-9ABF-C020C9BDDB89}"/>
              </a:ext>
            </a:extLst>
          </p:cNvPr>
          <p:cNvSpPr txBox="1"/>
          <p:nvPr/>
        </p:nvSpPr>
        <p:spPr>
          <a:xfrm>
            <a:off x="2756617" y="3698282"/>
            <a:ext cx="1899233" cy="561564"/>
          </a:xfrm>
          <a:prstGeom prst="rect">
            <a:avLst/>
          </a:prstGeom>
          <a:noFill/>
        </p:spPr>
        <p:txBody>
          <a:bodyPr wrap="square" rtlCol="0" anchor="ctr">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4A628"/>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a:t>
            </a:r>
            <a:br>
              <a:rPr kumimoji="1" lang="en-US" altLang="ja-JP" sz="700" dirty="0">
                <a:solidFill>
                  <a:srgbClr val="5A5757"/>
                </a:solidFill>
                <a:latin typeface="游ゴシック" panose="020B0400000000000000" pitchFamily="50" charset="-128"/>
                <a:ea typeface="游ゴシック" panose="020B0400000000000000" pitchFamily="50" charset="-128"/>
              </a:rPr>
            </a:br>
            <a:r>
              <a:rPr kumimoji="1" lang="ja-JP" altLang="en-US" sz="700" dirty="0">
                <a:solidFill>
                  <a:srgbClr val="5A5757"/>
                </a:solidFill>
                <a:latin typeface="游ゴシック" panose="020B0400000000000000" pitchFamily="50" charset="-128"/>
                <a:ea typeface="游ゴシック" panose="020B0400000000000000" pitchFamily="50" charset="-128"/>
              </a:rPr>
              <a:t>映えパワーを充電。</a:t>
            </a:r>
          </a:p>
        </p:txBody>
      </p:sp>
      <p:sp>
        <p:nvSpPr>
          <p:cNvPr id="120" name="テキスト ボックス 119">
            <a:extLst>
              <a:ext uri="{FF2B5EF4-FFF2-40B4-BE49-F238E27FC236}">
                <a16:creationId xmlns:a16="http://schemas.microsoft.com/office/drawing/2014/main" id="{FB37841F-691E-48E9-967D-E2FD2DC34A14}"/>
              </a:ext>
            </a:extLst>
          </p:cNvPr>
          <p:cNvSpPr txBox="1"/>
          <p:nvPr/>
        </p:nvSpPr>
        <p:spPr>
          <a:xfrm>
            <a:off x="2756617" y="4526821"/>
            <a:ext cx="1919925" cy="561885"/>
          </a:xfrm>
          <a:prstGeom prst="rect">
            <a:avLst/>
          </a:prstGeom>
          <a:noFill/>
        </p:spPr>
        <p:txBody>
          <a:bodyPr wrap="square" rtlCol="0" anchor="ctr">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dirty="0">
                <a:solidFill>
                  <a:srgbClr val="5A5757"/>
                </a:solidFill>
                <a:latin typeface="游ゴシック" panose="020B0400000000000000" pitchFamily="50" charset="-128"/>
                <a:ea typeface="游ゴシック" panose="020B0400000000000000" pitchFamily="50" charset="-128"/>
              </a:rPr>
              <a:t>お揃いアイコン写真を撮りに</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AB325"/>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で「〇〇〇」購入</a:t>
            </a:r>
          </a:p>
        </p:txBody>
      </p:sp>
      <p:sp>
        <p:nvSpPr>
          <p:cNvPr id="121" name="テキスト ボックス 120">
            <a:extLst>
              <a:ext uri="{FF2B5EF4-FFF2-40B4-BE49-F238E27FC236}">
                <a16:creationId xmlns:a16="http://schemas.microsoft.com/office/drawing/2014/main" id="{99715E4A-9EE0-44CD-A5EF-6E0F38B34ECE}"/>
              </a:ext>
            </a:extLst>
          </p:cNvPr>
          <p:cNvSpPr txBox="1"/>
          <p:nvPr/>
        </p:nvSpPr>
        <p:spPr>
          <a:xfrm>
            <a:off x="2756617" y="6172482"/>
            <a:ext cx="1919925" cy="200055"/>
          </a:xfrm>
          <a:prstGeom prst="rect">
            <a:avLst/>
          </a:prstGeom>
          <a:noFill/>
        </p:spPr>
        <p:txBody>
          <a:bodyPr wrap="square" rtlCol="0" anchor="ctr">
            <a:spAutoFit/>
          </a:bodyPr>
          <a:lstStyle/>
          <a:p>
            <a:r>
              <a:rPr kumimoji="1" lang="ja-JP" altLang="en-US" sz="700" dirty="0">
                <a:solidFill>
                  <a:srgbClr val="5A5757"/>
                </a:solidFill>
                <a:latin typeface="游ゴシック" panose="020B0400000000000000" pitchFamily="50" charset="-128"/>
                <a:ea typeface="游ゴシック" panose="020B0400000000000000" pitchFamily="50" charset="-128"/>
              </a:rPr>
              <a:t>〇〇駅で解散。お疲れ様でした♪</a:t>
            </a:r>
          </a:p>
        </p:txBody>
      </p:sp>
      <p:sp>
        <p:nvSpPr>
          <p:cNvPr id="122" name="テキスト ボックス 121">
            <a:extLst>
              <a:ext uri="{FF2B5EF4-FFF2-40B4-BE49-F238E27FC236}">
                <a16:creationId xmlns:a16="http://schemas.microsoft.com/office/drawing/2014/main" id="{07EAB87A-CB73-40F6-A5D6-8AF7379BD6E0}"/>
              </a:ext>
            </a:extLst>
          </p:cNvPr>
          <p:cNvSpPr txBox="1"/>
          <p:nvPr/>
        </p:nvSpPr>
        <p:spPr>
          <a:xfrm>
            <a:off x="2756617" y="5395609"/>
            <a:ext cx="1905961" cy="561564"/>
          </a:xfrm>
          <a:prstGeom prst="rect">
            <a:avLst/>
          </a:prstGeom>
          <a:noFill/>
        </p:spPr>
        <p:txBody>
          <a:bodyPr wrap="square" rtlCol="0" anchor="ctr">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4A628"/>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でひと休み</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dirty="0">
                <a:solidFill>
                  <a:srgbClr val="5A5757"/>
                </a:solidFill>
                <a:latin typeface="游ゴシック" panose="020B0400000000000000" pitchFamily="50" charset="-128"/>
                <a:ea typeface="游ゴシック" panose="020B0400000000000000" pitchFamily="50" charset="-128"/>
              </a:rPr>
              <a:t>おしゃれなコーヒーが◎</a:t>
            </a:r>
          </a:p>
        </p:txBody>
      </p:sp>
      <p:sp>
        <p:nvSpPr>
          <p:cNvPr id="123" name="テキスト ボックス 122">
            <a:extLst>
              <a:ext uri="{FF2B5EF4-FFF2-40B4-BE49-F238E27FC236}">
                <a16:creationId xmlns:a16="http://schemas.microsoft.com/office/drawing/2014/main" id="{0AE7B298-E305-4F84-A3EC-3679B4B65518}"/>
              </a:ext>
            </a:extLst>
          </p:cNvPr>
          <p:cNvSpPr txBox="1"/>
          <p:nvPr/>
        </p:nvSpPr>
        <p:spPr>
          <a:xfrm>
            <a:off x="1158312" y="2111220"/>
            <a:ext cx="1092345" cy="399981"/>
          </a:xfrm>
          <a:prstGeom prst="rect">
            <a:avLst/>
          </a:prstGeom>
          <a:noFill/>
        </p:spPr>
        <p:txBody>
          <a:bodyPr wrap="square" rtlCol="0">
            <a:spAutoFit/>
          </a:bodyPr>
          <a:lstStyle/>
          <a:p>
            <a:pPr>
              <a:lnSpc>
                <a:spcPct val="150000"/>
              </a:lnSpc>
            </a:pPr>
            <a:r>
              <a:rPr kumimoji="1" lang="en-US" altLang="ja-JP" sz="700" dirty="0">
                <a:solidFill>
                  <a:srgbClr val="5A5757"/>
                </a:solidFill>
                <a:latin typeface="游ゴシック" panose="020B0400000000000000" pitchFamily="50" charset="-128"/>
                <a:ea typeface="游ゴシック" panose="020B0400000000000000" pitchFamily="50" charset="-128"/>
              </a:rPr>
              <a:t>※</a:t>
            </a:r>
            <a:r>
              <a:rPr kumimoji="1" lang="ja-JP" altLang="en-US" sz="700" dirty="0">
                <a:solidFill>
                  <a:srgbClr val="5A5757"/>
                </a:solidFill>
                <a:latin typeface="游ゴシック" panose="020B0400000000000000" pitchFamily="50" charset="-128"/>
                <a:ea typeface="游ゴシック" panose="020B0400000000000000" pitchFamily="50" charset="-128"/>
              </a:rPr>
              <a:t>行程を入力</a:t>
            </a:r>
            <a:endParaRPr kumimoji="1" lang="en-US" altLang="ja-JP" sz="700" dirty="0">
              <a:solidFill>
                <a:srgbClr val="5A5757"/>
              </a:solidFill>
              <a:latin typeface="游ゴシック" panose="020B0400000000000000" pitchFamily="50" charset="-128"/>
              <a:ea typeface="游ゴシック" panose="020B0400000000000000" pitchFamily="50" charset="-128"/>
            </a:endParaRPr>
          </a:p>
          <a:p>
            <a:pPr>
              <a:lnSpc>
                <a:spcPct val="150000"/>
              </a:lnSpc>
            </a:pPr>
            <a:r>
              <a:rPr kumimoji="1" lang="ja-JP" altLang="en-US" sz="700" b="1" u="sng" dirty="0">
                <a:solidFill>
                  <a:srgbClr val="EAB325"/>
                </a:solidFill>
                <a:latin typeface="游ゴシック" panose="020B0400000000000000" pitchFamily="50" charset="-128"/>
                <a:ea typeface="游ゴシック" panose="020B0400000000000000" pitchFamily="50" charset="-128"/>
              </a:rPr>
              <a:t>〇〇〇〇〇</a:t>
            </a:r>
            <a:r>
              <a:rPr kumimoji="1" lang="ja-JP" altLang="en-US" sz="700" dirty="0">
                <a:solidFill>
                  <a:srgbClr val="5A5757"/>
                </a:solidFill>
                <a:latin typeface="游ゴシック" panose="020B0400000000000000" pitchFamily="50" charset="-128"/>
                <a:ea typeface="游ゴシック" panose="020B0400000000000000" pitchFamily="50" charset="-128"/>
              </a:rPr>
              <a:t>で着付け♪</a:t>
            </a:r>
          </a:p>
        </p:txBody>
      </p:sp>
      <p:sp>
        <p:nvSpPr>
          <p:cNvPr id="124" name="テキスト ボックス 123">
            <a:extLst>
              <a:ext uri="{FF2B5EF4-FFF2-40B4-BE49-F238E27FC236}">
                <a16:creationId xmlns:a16="http://schemas.microsoft.com/office/drawing/2014/main" id="{302526C2-7C66-4671-BA43-D198950F421A}"/>
              </a:ext>
            </a:extLst>
          </p:cNvPr>
          <p:cNvSpPr txBox="1"/>
          <p:nvPr/>
        </p:nvSpPr>
        <p:spPr>
          <a:xfrm>
            <a:off x="301916" y="3045174"/>
            <a:ext cx="1930670" cy="200055"/>
          </a:xfrm>
          <a:prstGeom prst="rect">
            <a:avLst/>
          </a:prstGeom>
          <a:noFill/>
        </p:spPr>
        <p:txBody>
          <a:bodyPr wrap="square" rtlCol="0">
            <a:spAutoFit/>
          </a:bodyPr>
          <a:lstStyle/>
          <a:p>
            <a:pPr algn="r"/>
            <a:r>
              <a:rPr kumimoji="1" lang="ja-JP" altLang="en-US" sz="700" dirty="0">
                <a:solidFill>
                  <a:srgbClr val="5A5757"/>
                </a:solidFill>
                <a:latin typeface="游ゴシック" panose="020B0400000000000000" pitchFamily="50" charset="-128"/>
                <a:ea typeface="游ゴシック" panose="020B0400000000000000" pitchFamily="50" charset="-128"/>
              </a:rPr>
              <a:t>〇〇〇を散策</a:t>
            </a:r>
          </a:p>
        </p:txBody>
      </p:sp>
      <p:sp>
        <p:nvSpPr>
          <p:cNvPr id="125" name="テキスト ボックス 124">
            <a:extLst>
              <a:ext uri="{FF2B5EF4-FFF2-40B4-BE49-F238E27FC236}">
                <a16:creationId xmlns:a16="http://schemas.microsoft.com/office/drawing/2014/main" id="{0271C94E-58AC-4416-8E86-76E93160F517}"/>
              </a:ext>
            </a:extLst>
          </p:cNvPr>
          <p:cNvSpPr txBox="1"/>
          <p:nvPr/>
        </p:nvSpPr>
        <p:spPr>
          <a:xfrm>
            <a:off x="1729697" y="3452405"/>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sp>
        <p:nvSpPr>
          <p:cNvPr id="126" name="テキスト ボックス 125">
            <a:extLst>
              <a:ext uri="{FF2B5EF4-FFF2-40B4-BE49-F238E27FC236}">
                <a16:creationId xmlns:a16="http://schemas.microsoft.com/office/drawing/2014/main" id="{6C4E91A8-04AA-4243-8A74-4E2C4DB5B448}"/>
              </a:ext>
            </a:extLst>
          </p:cNvPr>
          <p:cNvSpPr txBox="1"/>
          <p:nvPr/>
        </p:nvSpPr>
        <p:spPr>
          <a:xfrm>
            <a:off x="1729697" y="4347662"/>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sp>
        <p:nvSpPr>
          <p:cNvPr id="127" name="テキスト ボックス 126">
            <a:extLst>
              <a:ext uri="{FF2B5EF4-FFF2-40B4-BE49-F238E27FC236}">
                <a16:creationId xmlns:a16="http://schemas.microsoft.com/office/drawing/2014/main" id="{4D14B9E7-60DE-493B-920B-034BC4C89DBB}"/>
              </a:ext>
            </a:extLst>
          </p:cNvPr>
          <p:cNvSpPr txBox="1"/>
          <p:nvPr/>
        </p:nvSpPr>
        <p:spPr>
          <a:xfrm>
            <a:off x="1729697" y="5180202"/>
            <a:ext cx="492424" cy="200055"/>
          </a:xfrm>
          <a:prstGeom prst="rect">
            <a:avLst/>
          </a:prstGeom>
          <a:noFill/>
        </p:spPr>
        <p:txBody>
          <a:bodyPr wrap="square" rtlCol="0">
            <a:spAutoFit/>
          </a:bodyPr>
          <a:lstStyle/>
          <a:p>
            <a:pPr algn="r"/>
            <a:r>
              <a:rPr kumimoji="1" lang="ja-JP" altLang="en-US" sz="700" b="1" u="sng" dirty="0">
                <a:solidFill>
                  <a:srgbClr val="EAB325"/>
                </a:solidFill>
                <a:latin typeface="游ゴシック" panose="020B0400000000000000" pitchFamily="50" charset="-128"/>
                <a:ea typeface="游ゴシック" panose="020B0400000000000000" pitchFamily="50" charset="-128"/>
              </a:rPr>
              <a:t>徒歩</a:t>
            </a:r>
          </a:p>
        </p:txBody>
      </p:sp>
      <p:pic>
        <p:nvPicPr>
          <p:cNvPr id="128" name="図 127">
            <a:extLst>
              <a:ext uri="{FF2B5EF4-FFF2-40B4-BE49-F238E27FC236}">
                <a16:creationId xmlns:a16="http://schemas.microsoft.com/office/drawing/2014/main" id="{E743E976-89AD-4332-9C61-3B38B5FE4771}"/>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358323" y="3463749"/>
            <a:ext cx="207826" cy="207412"/>
          </a:xfrm>
          <a:prstGeom prst="rect">
            <a:avLst/>
          </a:prstGeom>
        </p:spPr>
      </p:pic>
      <p:pic>
        <p:nvPicPr>
          <p:cNvPr id="129" name="図 128">
            <a:extLst>
              <a:ext uri="{FF2B5EF4-FFF2-40B4-BE49-F238E27FC236}">
                <a16:creationId xmlns:a16="http://schemas.microsoft.com/office/drawing/2014/main" id="{CBD10BFC-8923-408D-986D-D76E0F8B70D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358323" y="2615504"/>
            <a:ext cx="207826" cy="207412"/>
          </a:xfrm>
          <a:prstGeom prst="rect">
            <a:avLst/>
          </a:prstGeom>
        </p:spPr>
      </p:pic>
      <p:pic>
        <p:nvPicPr>
          <p:cNvPr id="130" name="図 129">
            <a:extLst>
              <a:ext uri="{FF2B5EF4-FFF2-40B4-BE49-F238E27FC236}">
                <a16:creationId xmlns:a16="http://schemas.microsoft.com/office/drawing/2014/main" id="{86A7C421-FB43-4CEA-B751-DB3ECA3083CE}"/>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358323" y="4321226"/>
            <a:ext cx="207826" cy="207412"/>
          </a:xfrm>
          <a:prstGeom prst="rect">
            <a:avLst/>
          </a:prstGeom>
        </p:spPr>
      </p:pic>
      <p:pic>
        <p:nvPicPr>
          <p:cNvPr id="131" name="図 130">
            <a:extLst>
              <a:ext uri="{FF2B5EF4-FFF2-40B4-BE49-F238E27FC236}">
                <a16:creationId xmlns:a16="http://schemas.microsoft.com/office/drawing/2014/main" id="{386306B4-E2DF-4B84-AB87-E148DEBE79D4}"/>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358323" y="5160724"/>
            <a:ext cx="207826" cy="207412"/>
          </a:xfrm>
          <a:prstGeom prst="rect">
            <a:avLst/>
          </a:prstGeom>
        </p:spPr>
      </p:pic>
      <p:pic>
        <p:nvPicPr>
          <p:cNvPr id="132" name="図 131">
            <a:extLst>
              <a:ext uri="{FF2B5EF4-FFF2-40B4-BE49-F238E27FC236}">
                <a16:creationId xmlns:a16="http://schemas.microsoft.com/office/drawing/2014/main" id="{F1CBA720-73FA-44A6-90BA-2A5C1ED0619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27063" y="3523627"/>
            <a:ext cx="57852" cy="65084"/>
          </a:xfrm>
          <a:prstGeom prst="rect">
            <a:avLst/>
          </a:prstGeom>
        </p:spPr>
      </p:pic>
    </p:spTree>
    <p:extLst>
      <p:ext uri="{BB962C8B-B14F-4D97-AF65-F5344CB8AC3E}">
        <p14:creationId xmlns:p14="http://schemas.microsoft.com/office/powerpoint/2010/main" val="276214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7DD500C-494D-4BE7-97BA-05859E89E0DA}"/>
              </a:ext>
            </a:extLst>
          </p:cNvPr>
          <p:cNvSpPr/>
          <p:nvPr/>
        </p:nvSpPr>
        <p:spPr>
          <a:xfrm>
            <a:off x="-1763" y="-2"/>
            <a:ext cx="4967599" cy="6858002"/>
          </a:xfrm>
          <a:prstGeom prst="rect">
            <a:avLst/>
          </a:prstGeom>
          <a:solidFill>
            <a:srgbClr val="49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07AF5D80-4733-4E8F-8CC2-1A5ACE6F321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63" y="4021"/>
            <a:ext cx="4967599" cy="6853980"/>
          </a:xfrm>
          <a:prstGeom prst="rect">
            <a:avLst/>
          </a:prstGeom>
        </p:spPr>
      </p:pic>
      <p:pic>
        <p:nvPicPr>
          <p:cNvPr id="8" name="図 7">
            <a:extLst>
              <a:ext uri="{FF2B5EF4-FFF2-40B4-BE49-F238E27FC236}">
                <a16:creationId xmlns:a16="http://schemas.microsoft.com/office/drawing/2014/main" id="{08384D8B-7DED-4783-96F0-6713662D2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55" y="1338095"/>
            <a:ext cx="4335076" cy="5132771"/>
          </a:xfrm>
          <a:prstGeom prst="rect">
            <a:avLst/>
          </a:prstGeom>
        </p:spPr>
      </p:pic>
      <p:pic>
        <p:nvPicPr>
          <p:cNvPr id="10" name="図 9">
            <a:extLst>
              <a:ext uri="{FF2B5EF4-FFF2-40B4-BE49-F238E27FC236}">
                <a16:creationId xmlns:a16="http://schemas.microsoft.com/office/drawing/2014/main" id="{424F092B-58F4-4D24-9BAC-385726B4865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483964" y="4450826"/>
            <a:ext cx="1300751" cy="1363063"/>
          </a:xfrm>
          <a:prstGeom prst="rect">
            <a:avLst/>
          </a:prstGeom>
        </p:spPr>
      </p:pic>
      <p:sp>
        <p:nvSpPr>
          <p:cNvPr id="13" name="正方形/長方形 12">
            <a:extLst>
              <a:ext uri="{FF2B5EF4-FFF2-40B4-BE49-F238E27FC236}">
                <a16:creationId xmlns:a16="http://schemas.microsoft.com/office/drawing/2014/main" id="{37B13F3F-39FF-4D7D-886F-F4FB41575889}"/>
              </a:ext>
            </a:extLst>
          </p:cNvPr>
          <p:cNvSpPr/>
          <p:nvPr/>
        </p:nvSpPr>
        <p:spPr>
          <a:xfrm rot="21283441">
            <a:off x="543853" y="5524580"/>
            <a:ext cx="1021433" cy="184666"/>
          </a:xfrm>
          <a:prstGeom prst="rect">
            <a:avLst/>
          </a:prstGeom>
        </p:spPr>
        <p:txBody>
          <a:bodyPr wrap="none">
            <a:spAutoFit/>
          </a:bodyPr>
          <a:lstStyle/>
          <a:p>
            <a:r>
              <a:rPr lang="ja-JP" altLang="en-US" sz="600" dirty="0">
                <a:solidFill>
                  <a:srgbClr val="5A5757"/>
                </a:solidFill>
                <a:latin typeface="HGSｺﾞｼｯｸE" panose="020B0900000000000000" pitchFamily="50" charset="-128"/>
                <a:ea typeface="HGSｺﾞｼｯｸE" panose="020B0900000000000000" pitchFamily="50" charset="-128"/>
              </a:rPr>
              <a:t>お料理</a:t>
            </a:r>
            <a:r>
              <a:rPr lang="en-US" altLang="ja-JP" sz="600" dirty="0" err="1">
                <a:solidFill>
                  <a:srgbClr val="5A5757"/>
                </a:solidFill>
                <a:latin typeface="HGSｺﾞｼｯｸE" panose="020B0900000000000000" pitchFamily="50" charset="-128"/>
                <a:ea typeface="HGSｺﾞｼｯｸE" panose="020B0900000000000000" pitchFamily="50" charset="-128"/>
              </a:rPr>
              <a:t>ŧ‹”ŧ</a:t>
            </a:r>
            <a:r>
              <a:rPr lang="en-US" altLang="ja-JP" sz="600" dirty="0">
                <a:solidFill>
                  <a:srgbClr val="5A5757"/>
                </a:solidFill>
                <a:latin typeface="HGSｺﾞｼｯｸE" panose="020B0900000000000000" pitchFamily="50" charset="-128"/>
                <a:ea typeface="HGSｺﾞｼｯｸE" panose="020B0900000000000000" pitchFamily="50" charset="-128"/>
              </a:rPr>
              <a:t>‹”( ‘</a:t>
            </a:r>
            <a:r>
              <a:rPr lang="az-Cyrl-AZ" altLang="ja-JP" sz="600" dirty="0">
                <a:solidFill>
                  <a:srgbClr val="5A5757"/>
                </a:solidFill>
                <a:latin typeface="HGSｺﾞｼｯｸE" panose="020B0900000000000000" pitchFamily="50" charset="-128"/>
                <a:ea typeface="HGSｺﾞｼｯｸE" panose="020B0900000000000000" pitchFamily="50" charset="-128"/>
              </a:rPr>
              <a:t>ч’ )</a:t>
            </a:r>
            <a:endParaRPr lang="ja-JP" altLang="en-US" sz="600" dirty="0">
              <a:solidFill>
                <a:srgbClr val="5A5757"/>
              </a:solidFill>
              <a:latin typeface="HGSｺﾞｼｯｸE" panose="020B0900000000000000" pitchFamily="50" charset="-128"/>
              <a:ea typeface="HGSｺﾞｼｯｸE" panose="020B0900000000000000" pitchFamily="50" charset="-128"/>
            </a:endParaRPr>
          </a:p>
        </p:txBody>
      </p:sp>
      <p:pic>
        <p:nvPicPr>
          <p:cNvPr id="15" name="図 14">
            <a:extLst>
              <a:ext uri="{FF2B5EF4-FFF2-40B4-BE49-F238E27FC236}">
                <a16:creationId xmlns:a16="http://schemas.microsoft.com/office/drawing/2014/main" id="{38FCF4FD-1950-45D5-94BB-A874C1726B8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1818471" y="4325838"/>
            <a:ext cx="1520250" cy="1567512"/>
          </a:xfrm>
          <a:prstGeom prst="rect">
            <a:avLst/>
          </a:prstGeom>
        </p:spPr>
      </p:pic>
      <p:pic>
        <p:nvPicPr>
          <p:cNvPr id="17" name="図 16">
            <a:extLst>
              <a:ext uri="{FF2B5EF4-FFF2-40B4-BE49-F238E27FC236}">
                <a16:creationId xmlns:a16="http://schemas.microsoft.com/office/drawing/2014/main" id="{1832D064-C09F-465D-B8DF-513BFEE8FB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4105">
            <a:off x="2839067" y="5480782"/>
            <a:ext cx="233366" cy="233366"/>
          </a:xfrm>
          <a:prstGeom prst="rect">
            <a:avLst/>
          </a:prstGeom>
        </p:spPr>
      </p:pic>
      <p:sp>
        <p:nvSpPr>
          <p:cNvPr id="18" name="正方形/長方形 17">
            <a:extLst>
              <a:ext uri="{FF2B5EF4-FFF2-40B4-BE49-F238E27FC236}">
                <a16:creationId xmlns:a16="http://schemas.microsoft.com/office/drawing/2014/main" id="{D6948F85-E652-4F91-858C-A0593BED8871}"/>
              </a:ext>
            </a:extLst>
          </p:cNvPr>
          <p:cNvSpPr/>
          <p:nvPr/>
        </p:nvSpPr>
        <p:spPr>
          <a:xfrm rot="261428">
            <a:off x="2065325" y="5462602"/>
            <a:ext cx="723275" cy="184666"/>
          </a:xfrm>
          <a:prstGeom prst="rect">
            <a:avLst/>
          </a:prstGeom>
        </p:spPr>
        <p:txBody>
          <a:bodyPr wrap="none">
            <a:spAutoFit/>
          </a:bodyPr>
          <a:lstStyle/>
          <a:p>
            <a:r>
              <a:rPr lang="ja-JP" altLang="en-US" sz="600" dirty="0">
                <a:solidFill>
                  <a:srgbClr val="5A5757"/>
                </a:solidFill>
                <a:latin typeface="UD デジタル 教科書体 N-B" panose="02020700000000000000" pitchFamily="17" charset="-128"/>
                <a:ea typeface="UD デジタル 教科書体 N-B" panose="02020700000000000000" pitchFamily="17" charset="-128"/>
              </a:rPr>
              <a:t>最上級のお部屋</a:t>
            </a:r>
          </a:p>
        </p:txBody>
      </p:sp>
      <p:pic>
        <p:nvPicPr>
          <p:cNvPr id="20" name="図 19">
            <a:extLst>
              <a:ext uri="{FF2B5EF4-FFF2-40B4-BE49-F238E27FC236}">
                <a16:creationId xmlns:a16="http://schemas.microsoft.com/office/drawing/2014/main" id="{9FF44AF7-0AEF-4773-970C-1E7F4BC665D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3239714" y="4410088"/>
            <a:ext cx="1392902" cy="1447375"/>
          </a:xfrm>
          <a:prstGeom prst="rect">
            <a:avLst/>
          </a:prstGeom>
        </p:spPr>
      </p:pic>
      <p:sp>
        <p:nvSpPr>
          <p:cNvPr id="23" name="正方形/長方形 22">
            <a:extLst>
              <a:ext uri="{FF2B5EF4-FFF2-40B4-BE49-F238E27FC236}">
                <a16:creationId xmlns:a16="http://schemas.microsoft.com/office/drawing/2014/main" id="{02FBB34C-A327-49FA-A289-606523BFA572}"/>
              </a:ext>
            </a:extLst>
          </p:cNvPr>
          <p:cNvSpPr/>
          <p:nvPr/>
        </p:nvSpPr>
        <p:spPr>
          <a:xfrm rot="495438">
            <a:off x="3283497" y="5489053"/>
            <a:ext cx="988770" cy="184666"/>
          </a:xfrm>
          <a:prstGeom prst="rect">
            <a:avLst/>
          </a:prstGeom>
        </p:spPr>
        <p:txBody>
          <a:bodyPr wrap="square">
            <a:spAutoFit/>
          </a:bodyPr>
          <a:lstStyle/>
          <a:p>
            <a:r>
              <a:rPr lang="ja-JP" altLang="en-US" sz="600" dirty="0">
                <a:solidFill>
                  <a:srgbClr val="5A5757"/>
                </a:solidFill>
                <a:latin typeface="UD デジタル 教科書体 N-B" panose="02020700000000000000" pitchFamily="17" charset="-128"/>
                <a:ea typeface="UD デジタル 教科書体 N-B" panose="02020700000000000000" pitchFamily="17" charset="-128"/>
              </a:rPr>
              <a:t>ぶらんこがあるらしい</a:t>
            </a:r>
          </a:p>
        </p:txBody>
      </p:sp>
      <p:pic>
        <p:nvPicPr>
          <p:cNvPr id="24" name="図 23">
            <a:extLst>
              <a:ext uri="{FF2B5EF4-FFF2-40B4-BE49-F238E27FC236}">
                <a16:creationId xmlns:a16="http://schemas.microsoft.com/office/drawing/2014/main" id="{4C3430AB-6756-41BA-B14D-A4DBCEDD88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4566" y="176110"/>
            <a:ext cx="568776" cy="612528"/>
          </a:xfrm>
          <a:prstGeom prst="rect">
            <a:avLst/>
          </a:prstGeom>
        </p:spPr>
      </p:pic>
      <p:pic>
        <p:nvPicPr>
          <p:cNvPr id="26" name="図 25">
            <a:extLst>
              <a:ext uri="{FF2B5EF4-FFF2-40B4-BE49-F238E27FC236}">
                <a16:creationId xmlns:a16="http://schemas.microsoft.com/office/drawing/2014/main" id="{0DB3D139-AA44-486F-B683-2A9909DA7B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04551" y="-2"/>
            <a:ext cx="761285" cy="770035"/>
          </a:xfrm>
          <a:prstGeom prst="rect">
            <a:avLst/>
          </a:prstGeom>
        </p:spPr>
      </p:pic>
      <p:sp>
        <p:nvSpPr>
          <p:cNvPr id="27" name="正方形/長方形 26">
            <a:extLst>
              <a:ext uri="{FF2B5EF4-FFF2-40B4-BE49-F238E27FC236}">
                <a16:creationId xmlns:a16="http://schemas.microsoft.com/office/drawing/2014/main" id="{31E26803-379E-4B0C-A8E2-71CECC778CBC}"/>
              </a:ext>
            </a:extLst>
          </p:cNvPr>
          <p:cNvSpPr/>
          <p:nvPr/>
        </p:nvSpPr>
        <p:spPr>
          <a:xfrm>
            <a:off x="4380293" y="-6485"/>
            <a:ext cx="634297" cy="200055"/>
          </a:xfrm>
          <a:prstGeom prst="rect">
            <a:avLst/>
          </a:prstGeom>
        </p:spPr>
        <p:txBody>
          <a:bodyPr wrap="square">
            <a:spAutoFit/>
          </a:bodyPr>
          <a:lstStyle/>
          <a:p>
            <a:pPr algn="r"/>
            <a:r>
              <a:rPr lang="en-US" altLang="ja-JP" sz="700" b="1" spc="300" dirty="0">
                <a:solidFill>
                  <a:srgbClr val="49AFB9"/>
                </a:solidFill>
                <a:latin typeface="游ゴシック" panose="020B0400000000000000" pitchFamily="50" charset="-128"/>
                <a:ea typeface="游ゴシック" panose="020B0400000000000000" pitchFamily="50" charset="-128"/>
              </a:rPr>
              <a:t>Stay</a:t>
            </a:r>
            <a:endParaRPr lang="ja-JP" altLang="en-US" sz="700" b="1" spc="300" dirty="0">
              <a:solidFill>
                <a:srgbClr val="49AFB9"/>
              </a:solidFill>
              <a:latin typeface="游ゴシック" panose="020B0400000000000000" pitchFamily="50" charset="-128"/>
              <a:ea typeface="游ゴシック" panose="020B0400000000000000" pitchFamily="50" charset="-128"/>
            </a:endParaRPr>
          </a:p>
        </p:txBody>
      </p:sp>
      <p:sp>
        <p:nvSpPr>
          <p:cNvPr id="28" name="テキスト ボックス 27">
            <a:extLst>
              <a:ext uri="{FF2B5EF4-FFF2-40B4-BE49-F238E27FC236}">
                <a16:creationId xmlns:a16="http://schemas.microsoft.com/office/drawing/2014/main" id="{1C7505C1-A1F4-4D2B-AD09-F3E044B4D8FA}"/>
              </a:ext>
            </a:extLst>
          </p:cNvPr>
          <p:cNvSpPr txBox="1"/>
          <p:nvPr/>
        </p:nvSpPr>
        <p:spPr>
          <a:xfrm>
            <a:off x="4309174" y="121640"/>
            <a:ext cx="711200" cy="369332"/>
          </a:xfrm>
          <a:prstGeom prst="rect">
            <a:avLst/>
          </a:prstGeom>
          <a:noFill/>
        </p:spPr>
        <p:txBody>
          <a:bodyPr wrap="square" rtlCol="0">
            <a:spAutoFit/>
          </a:bodyPr>
          <a:lstStyle/>
          <a:p>
            <a:pPr algn="r"/>
            <a:r>
              <a:rPr kumimoji="1" lang="en-US" altLang="ja-JP" b="1" dirty="0">
                <a:solidFill>
                  <a:srgbClr val="49AFB9"/>
                </a:solidFill>
                <a:latin typeface="游ゴシック" panose="020B0400000000000000" pitchFamily="50" charset="-128"/>
                <a:ea typeface="游ゴシック" panose="020B0400000000000000" pitchFamily="50" charset="-128"/>
              </a:rPr>
              <a:t>01</a:t>
            </a:r>
            <a:endParaRPr kumimoji="1" lang="ja-JP" altLang="en-US" b="1" dirty="0">
              <a:solidFill>
                <a:srgbClr val="49AFB9"/>
              </a:solidFill>
              <a:latin typeface="游ゴシック" panose="020B0400000000000000" pitchFamily="50" charset="-128"/>
              <a:ea typeface="游ゴシック" panose="020B0400000000000000" pitchFamily="50" charset="-128"/>
            </a:endParaRPr>
          </a:p>
        </p:txBody>
      </p:sp>
      <p:sp>
        <p:nvSpPr>
          <p:cNvPr id="29" name="正方形/長方形 28">
            <a:extLst>
              <a:ext uri="{FF2B5EF4-FFF2-40B4-BE49-F238E27FC236}">
                <a16:creationId xmlns:a16="http://schemas.microsoft.com/office/drawing/2014/main" id="{BAAE5C18-4336-4DF9-8325-DF29B87C9046}"/>
              </a:ext>
            </a:extLst>
          </p:cNvPr>
          <p:cNvSpPr/>
          <p:nvPr/>
        </p:nvSpPr>
        <p:spPr>
          <a:xfrm>
            <a:off x="333754" y="1388331"/>
            <a:ext cx="4335076" cy="415498"/>
          </a:xfrm>
          <a:prstGeom prst="rect">
            <a:avLst/>
          </a:prstGeom>
        </p:spPr>
        <p:txBody>
          <a:bodyPr wrap="square">
            <a:spAutoFit/>
          </a:bodyPr>
          <a:lstStyle/>
          <a:p>
            <a:pPr algn="ctr"/>
            <a:r>
              <a:rPr lang="ja-JP" altLang="en-US" sz="1600" b="1" dirty="0">
                <a:solidFill>
                  <a:srgbClr val="49AFB9"/>
                </a:solidFill>
                <a:latin typeface="游ゴシック" panose="020B0400000000000000" pitchFamily="50" charset="-128"/>
                <a:ea typeface="游ゴシック" panose="020B0400000000000000" pitchFamily="50" charset="-128"/>
              </a:rPr>
              <a:t>吾妻</a:t>
            </a:r>
            <a:r>
              <a:rPr lang="en-US" altLang="ja-JP" sz="1600" b="1" dirty="0">
                <a:solidFill>
                  <a:srgbClr val="49AFB9"/>
                </a:solidFill>
                <a:latin typeface="游ゴシック" panose="020B0400000000000000" pitchFamily="50" charset="-128"/>
                <a:ea typeface="游ゴシック" panose="020B0400000000000000" pitchFamily="50" charset="-128"/>
              </a:rPr>
              <a:t> AZUMA</a:t>
            </a:r>
            <a:endParaRPr lang="en-US" altLang="ja-JP" sz="500" b="1" dirty="0">
              <a:solidFill>
                <a:srgbClr val="49AFB9"/>
              </a:solidFill>
              <a:latin typeface="游ゴシック" panose="020B0400000000000000" pitchFamily="50" charset="-128"/>
              <a:ea typeface="游ゴシック" panose="020B0400000000000000" pitchFamily="50" charset="-128"/>
            </a:endParaRPr>
          </a:p>
          <a:p>
            <a:pPr algn="ctr"/>
            <a:r>
              <a:rPr lang="en-US" altLang="ja-JP" sz="500" b="1" dirty="0">
                <a:solidFill>
                  <a:srgbClr val="49AFB9"/>
                </a:solidFill>
                <a:latin typeface="游ゴシック" panose="020B0400000000000000" pitchFamily="50" charset="-128"/>
                <a:ea typeface="游ゴシック" panose="020B0400000000000000" pitchFamily="50" charset="-128"/>
              </a:rPr>
              <a:t>SADO RESORT HOTEL AZUMA</a:t>
            </a:r>
            <a:endParaRPr lang="ja-JP" altLang="en-US" sz="1400" b="1" dirty="0">
              <a:solidFill>
                <a:srgbClr val="49AFB9"/>
              </a:solidFill>
              <a:latin typeface="游ゴシック" panose="020B0400000000000000" pitchFamily="50" charset="-128"/>
              <a:ea typeface="游ゴシック" panose="020B0400000000000000" pitchFamily="50" charset="-128"/>
            </a:endParaRPr>
          </a:p>
        </p:txBody>
      </p:sp>
      <p:sp>
        <p:nvSpPr>
          <p:cNvPr id="30" name="テキスト ボックス 29">
            <a:extLst>
              <a:ext uri="{FF2B5EF4-FFF2-40B4-BE49-F238E27FC236}">
                <a16:creationId xmlns:a16="http://schemas.microsoft.com/office/drawing/2014/main" id="{EAB975F1-B9D8-4592-B101-CEBC55178258}"/>
              </a:ext>
            </a:extLst>
          </p:cNvPr>
          <p:cNvSpPr txBox="1"/>
          <p:nvPr/>
        </p:nvSpPr>
        <p:spPr>
          <a:xfrm>
            <a:off x="333754" y="1729386"/>
            <a:ext cx="4335076" cy="230832"/>
          </a:xfrm>
          <a:prstGeom prst="rect">
            <a:avLst/>
          </a:prstGeom>
          <a:noFill/>
        </p:spPr>
        <p:txBody>
          <a:bodyPr wrap="square" rtlCol="0">
            <a:spAutoFit/>
          </a:bodyPr>
          <a:lstStyle/>
          <a:p>
            <a:pPr algn="ctr"/>
            <a:r>
              <a:rPr kumimoji="1" lang="en-US" altLang="ja-JP" sz="900" b="1" dirty="0">
                <a:solidFill>
                  <a:srgbClr val="49AFB9"/>
                </a:solidFill>
                <a:latin typeface="游ゴシック" panose="020B0400000000000000" pitchFamily="50" charset="-128"/>
                <a:ea typeface="游ゴシック" panose="020B0400000000000000" pitchFamily="50" charset="-128"/>
              </a:rPr>
              <a:t>2.11</a:t>
            </a:r>
            <a:r>
              <a:rPr kumimoji="1" lang="ja-JP" altLang="en-US" sz="900" b="1" dirty="0">
                <a:solidFill>
                  <a:srgbClr val="49AFB9"/>
                </a:solidFill>
                <a:latin typeface="游ゴシック" panose="020B0400000000000000" pitchFamily="50" charset="-128"/>
                <a:ea typeface="游ゴシック" panose="020B0400000000000000" pitchFamily="50" charset="-128"/>
              </a:rPr>
              <a:t>（</a:t>
            </a:r>
            <a:r>
              <a:rPr kumimoji="1" lang="en-US" altLang="ja-JP" sz="900" b="1" dirty="0">
                <a:solidFill>
                  <a:srgbClr val="49AFB9"/>
                </a:solidFill>
                <a:latin typeface="游ゴシック" panose="020B0400000000000000" pitchFamily="50" charset="-128"/>
                <a:ea typeface="游ゴシック" panose="020B0400000000000000" pitchFamily="50" charset="-128"/>
              </a:rPr>
              <a:t>TUE</a:t>
            </a:r>
            <a:r>
              <a:rPr kumimoji="1" lang="ja-JP" altLang="en-US" sz="900" b="1" dirty="0">
                <a:solidFill>
                  <a:srgbClr val="49AFB9"/>
                </a:solidFill>
                <a:latin typeface="游ゴシック" panose="020B0400000000000000" pitchFamily="50" charset="-128"/>
                <a:ea typeface="游ゴシック" panose="020B0400000000000000" pitchFamily="50" charset="-128"/>
              </a:rPr>
              <a:t>） </a:t>
            </a:r>
            <a:r>
              <a:rPr kumimoji="1" lang="en-US" altLang="ja-JP" sz="900" b="1" dirty="0">
                <a:solidFill>
                  <a:srgbClr val="49AFB9"/>
                </a:solidFill>
                <a:latin typeface="游ゴシック" panose="020B0400000000000000" pitchFamily="50" charset="-128"/>
                <a:ea typeface="游ゴシック" panose="020B0400000000000000" pitchFamily="50" charset="-128"/>
              </a:rPr>
              <a:t>15:00〜</a:t>
            </a:r>
          </a:p>
        </p:txBody>
      </p:sp>
      <p:sp>
        <p:nvSpPr>
          <p:cNvPr id="32" name="テキスト ボックス 31">
            <a:extLst>
              <a:ext uri="{FF2B5EF4-FFF2-40B4-BE49-F238E27FC236}">
                <a16:creationId xmlns:a16="http://schemas.microsoft.com/office/drawing/2014/main" id="{757C479B-5A3D-4E7C-B2B9-8017A5ACFC87}"/>
              </a:ext>
            </a:extLst>
          </p:cNvPr>
          <p:cNvSpPr txBox="1"/>
          <p:nvPr/>
        </p:nvSpPr>
        <p:spPr>
          <a:xfrm>
            <a:off x="473839" y="3803868"/>
            <a:ext cx="4009048" cy="379912"/>
          </a:xfrm>
          <a:prstGeom prst="rect">
            <a:avLst/>
          </a:prstGeom>
          <a:noFill/>
        </p:spPr>
        <p:txBody>
          <a:bodyPr wrap="square" rtlCol="0">
            <a:spAutoFit/>
          </a:bodyPr>
          <a:lstStyle/>
          <a:p>
            <a:pPr algn="ctr">
              <a:lnSpc>
                <a:spcPct val="150000"/>
              </a:lnSpc>
            </a:pPr>
            <a:r>
              <a:rPr kumimoji="1" lang="ja-JP" altLang="en-US" sz="700" dirty="0">
                <a:solidFill>
                  <a:srgbClr val="5A5757"/>
                </a:solidFill>
                <a:latin typeface="游明朝 Demibold" panose="02020600000000000000" pitchFamily="18" charset="-128"/>
                <a:ea typeface="游明朝 Demibold" panose="02020600000000000000" pitchFamily="18" charset="-128"/>
              </a:rPr>
              <a:t>旬を彩る佐渡食材に舌鼓、絶景風呂に癒される至福のひととき</a:t>
            </a:r>
            <a:endParaRPr kumimoji="1" lang="en-US" altLang="ja-JP" sz="700" dirty="0">
              <a:solidFill>
                <a:srgbClr val="5A5757"/>
              </a:solidFill>
              <a:latin typeface="游明朝 Demibold" panose="02020600000000000000" pitchFamily="18" charset="-128"/>
              <a:ea typeface="游明朝 Demibold" panose="02020600000000000000" pitchFamily="18" charset="-128"/>
            </a:endParaRPr>
          </a:p>
          <a:p>
            <a:pPr algn="ctr">
              <a:lnSpc>
                <a:spcPct val="150000"/>
              </a:lnSpc>
            </a:pPr>
            <a:r>
              <a:rPr lang="ja-JP" altLang="en-US" sz="600" b="0" i="0" dirty="0">
                <a:solidFill>
                  <a:srgbClr val="3B1800"/>
                </a:solidFill>
                <a:effectLst/>
                <a:latin typeface="游明朝 Demibold" panose="02020600000000000000" pitchFamily="18" charset="-128"/>
                <a:ea typeface="游明朝 Demibold" panose="02020600000000000000" pitchFamily="18" charset="-128"/>
              </a:rPr>
              <a:t>露天風呂付オーシャンテラススイート</a:t>
            </a:r>
            <a:endParaRPr kumimoji="1" lang="ja-JP" altLang="en-US" sz="500" dirty="0">
              <a:solidFill>
                <a:srgbClr val="5A5757"/>
              </a:solidFill>
              <a:latin typeface="游明朝 Demibold" panose="02020600000000000000" pitchFamily="18" charset="-128"/>
              <a:ea typeface="游明朝 Demibold" panose="02020600000000000000" pitchFamily="18" charset="-128"/>
            </a:endParaRPr>
          </a:p>
        </p:txBody>
      </p:sp>
      <p:pic>
        <p:nvPicPr>
          <p:cNvPr id="33" name="図 32">
            <a:extLst>
              <a:ext uri="{FF2B5EF4-FFF2-40B4-BE49-F238E27FC236}">
                <a16:creationId xmlns:a16="http://schemas.microsoft.com/office/drawing/2014/main" id="{642C3386-99BE-4AEB-85E9-B8530E5F0E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9281" y="4178227"/>
            <a:ext cx="3973606" cy="146267"/>
          </a:xfrm>
          <a:prstGeom prst="rect">
            <a:avLst/>
          </a:prstGeom>
        </p:spPr>
      </p:pic>
      <p:sp>
        <p:nvSpPr>
          <p:cNvPr id="34" name="正方形/長方形 33">
            <a:extLst>
              <a:ext uri="{FF2B5EF4-FFF2-40B4-BE49-F238E27FC236}">
                <a16:creationId xmlns:a16="http://schemas.microsoft.com/office/drawing/2014/main" id="{2B2ECAE5-16CB-4F62-81AD-88C129C4FD2D}"/>
              </a:ext>
            </a:extLst>
          </p:cNvPr>
          <p:cNvSpPr/>
          <p:nvPr/>
        </p:nvSpPr>
        <p:spPr>
          <a:xfrm>
            <a:off x="1744806" y="4158335"/>
            <a:ext cx="1420034" cy="215444"/>
          </a:xfrm>
          <a:prstGeom prst="rect">
            <a:avLst/>
          </a:prstGeom>
        </p:spPr>
        <p:txBody>
          <a:bodyPr wrap="square">
            <a:spAutoFit/>
          </a:bodyPr>
          <a:lstStyle/>
          <a:p>
            <a:pPr algn="ctr"/>
            <a:r>
              <a:rPr lang="ja-JP" altLang="en-US" sz="800" b="1" dirty="0">
                <a:solidFill>
                  <a:srgbClr val="49AFB9"/>
                </a:solidFill>
                <a:latin typeface="游ゴシック" panose="020B0400000000000000" pitchFamily="50" charset="-128"/>
                <a:ea typeface="游ゴシック" panose="020B0400000000000000" pitchFamily="50" charset="-128"/>
              </a:rPr>
              <a:t>やっておきたいこと</a:t>
            </a:r>
          </a:p>
        </p:txBody>
      </p:sp>
      <p:sp>
        <p:nvSpPr>
          <p:cNvPr id="35" name="テキスト ボックス 34">
            <a:extLst>
              <a:ext uri="{FF2B5EF4-FFF2-40B4-BE49-F238E27FC236}">
                <a16:creationId xmlns:a16="http://schemas.microsoft.com/office/drawing/2014/main" id="{678B65AB-5640-487D-8DE3-B0C983DB41F0}"/>
              </a:ext>
            </a:extLst>
          </p:cNvPr>
          <p:cNvSpPr txBox="1"/>
          <p:nvPr/>
        </p:nvSpPr>
        <p:spPr>
          <a:xfrm>
            <a:off x="333754" y="5972188"/>
            <a:ext cx="4335076" cy="427809"/>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超ハイクラス！クーポンやポイントが無いと最高額</a:t>
            </a:r>
            <a:r>
              <a:rPr kumimoji="1" lang="en-US" altLang="ja-JP" sz="500" dirty="0">
                <a:solidFill>
                  <a:srgbClr val="5A5757"/>
                </a:solidFill>
                <a:latin typeface="游ゴシック" panose="020B0400000000000000" pitchFamily="50" charset="-128"/>
                <a:ea typeface="游ゴシック" panose="020B0400000000000000" pitchFamily="50" charset="-128"/>
              </a:rPr>
              <a:t>15</a:t>
            </a:r>
            <a:r>
              <a:rPr kumimoji="1" lang="ja-JP" altLang="en-US" sz="500" dirty="0">
                <a:solidFill>
                  <a:srgbClr val="5A5757"/>
                </a:solidFill>
                <a:latin typeface="游ゴシック" panose="020B0400000000000000" pitchFamily="50" charset="-128"/>
                <a:ea typeface="游ゴシック" panose="020B0400000000000000" pitchFamily="50" charset="-128"/>
              </a:rPr>
              <a:t>万！？</a:t>
            </a:r>
            <a:endParaRPr kumimoji="1" lang="en-US" altLang="ja-JP" sz="500" dirty="0">
              <a:solidFill>
                <a:srgbClr val="5A5757"/>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●お部屋・お風呂・お料理すべてを味わい尽くせ！冬のいいところを堪能する！</a:t>
            </a:r>
            <a:endParaRPr kumimoji="1" lang="en-US" altLang="ja-JP" sz="500" dirty="0">
              <a:solidFill>
                <a:srgbClr val="5A5757"/>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●時期が時期だからサンセットは見れないかも</a:t>
            </a:r>
            <a:r>
              <a:rPr kumimoji="1" lang="en-US" altLang="ja-JP" sz="500" dirty="0">
                <a:solidFill>
                  <a:srgbClr val="5A5757"/>
                </a:solidFill>
                <a:latin typeface="游ゴシック" panose="020B0400000000000000" pitchFamily="50" charset="-128"/>
                <a:ea typeface="游ゴシック" panose="020B0400000000000000" pitchFamily="50" charset="-128"/>
              </a:rPr>
              <a:t>…?</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36" name="正方形/長方形 35">
            <a:extLst>
              <a:ext uri="{FF2B5EF4-FFF2-40B4-BE49-F238E27FC236}">
                <a16:creationId xmlns:a16="http://schemas.microsoft.com/office/drawing/2014/main" id="{5B04D3CA-29A4-42BB-8C99-7DBD25B3D455}"/>
              </a:ext>
            </a:extLst>
          </p:cNvPr>
          <p:cNvSpPr/>
          <p:nvPr/>
        </p:nvSpPr>
        <p:spPr>
          <a:xfrm>
            <a:off x="2234451" y="5794260"/>
            <a:ext cx="596638" cy="246221"/>
          </a:xfrm>
          <a:prstGeom prst="rect">
            <a:avLst/>
          </a:prstGeom>
        </p:spPr>
        <p:txBody>
          <a:bodyPr wrap="none">
            <a:spAutoFit/>
          </a:bodyPr>
          <a:lstStyle/>
          <a:p>
            <a:r>
              <a:rPr lang="ja-JP" altLang="en-US" sz="1000" b="1">
                <a:solidFill>
                  <a:srgbClr val="49AFB9"/>
                </a:solidFill>
                <a:latin typeface="游ゴシック" panose="020B0400000000000000" pitchFamily="50" charset="-128"/>
                <a:ea typeface="游ゴシック" panose="020B0400000000000000" pitchFamily="50" charset="-128"/>
              </a:rPr>
              <a:t>POINT</a:t>
            </a:r>
          </a:p>
        </p:txBody>
      </p:sp>
      <p:sp>
        <p:nvSpPr>
          <p:cNvPr id="37" name="テキスト ボックス 36">
            <a:extLst>
              <a:ext uri="{FF2B5EF4-FFF2-40B4-BE49-F238E27FC236}">
                <a16:creationId xmlns:a16="http://schemas.microsoft.com/office/drawing/2014/main" id="{EF41EF26-094F-4A23-BCE3-D69679590573}"/>
              </a:ext>
            </a:extLst>
          </p:cNvPr>
          <p:cNvSpPr txBox="1"/>
          <p:nvPr/>
        </p:nvSpPr>
        <p:spPr>
          <a:xfrm>
            <a:off x="275822"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952-1646 </a:t>
            </a:r>
            <a:r>
              <a:rPr kumimoji="1" lang="ja-JP" altLang="en-US" sz="800" b="1" dirty="0">
                <a:solidFill>
                  <a:schemeClr val="bg1"/>
                </a:solidFill>
                <a:latin typeface="游ゴシック" panose="020B0400000000000000" pitchFamily="50" charset="-128"/>
                <a:ea typeface="游ゴシック" panose="020B0400000000000000" pitchFamily="50" charset="-128"/>
              </a:rPr>
              <a:t>佐渡市相川大浦５４８－１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0259-74-0001</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sp>
        <p:nvSpPr>
          <p:cNvPr id="98" name="正方形/長方形 97">
            <a:extLst>
              <a:ext uri="{FF2B5EF4-FFF2-40B4-BE49-F238E27FC236}">
                <a16:creationId xmlns:a16="http://schemas.microsoft.com/office/drawing/2014/main" id="{DD0275D6-FB1F-4A52-8E46-ED1F537D2EB5}"/>
              </a:ext>
            </a:extLst>
          </p:cNvPr>
          <p:cNvSpPr/>
          <p:nvPr/>
        </p:nvSpPr>
        <p:spPr>
          <a:xfrm>
            <a:off x="4965836" y="-2"/>
            <a:ext cx="4967599" cy="6858002"/>
          </a:xfrm>
          <a:prstGeom prst="rect">
            <a:avLst/>
          </a:prstGeom>
          <a:solidFill>
            <a:srgbClr val="49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ゴシック" panose="020B0400000000000000" pitchFamily="50" charset="-128"/>
              <a:ea typeface="游ゴシック" panose="020B0400000000000000" pitchFamily="50" charset="-128"/>
            </a:endParaRPr>
          </a:p>
        </p:txBody>
      </p:sp>
      <p:pic>
        <p:nvPicPr>
          <p:cNvPr id="99" name="図 98">
            <a:extLst>
              <a:ext uri="{FF2B5EF4-FFF2-40B4-BE49-F238E27FC236}">
                <a16:creationId xmlns:a16="http://schemas.microsoft.com/office/drawing/2014/main" id="{AF82849A-C117-4A3C-AF5B-98A044DB2B8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65836" y="4021"/>
            <a:ext cx="4967599" cy="6853980"/>
          </a:xfrm>
          <a:prstGeom prst="rect">
            <a:avLst/>
          </a:prstGeom>
        </p:spPr>
      </p:pic>
      <p:pic>
        <p:nvPicPr>
          <p:cNvPr id="100" name="図 99">
            <a:extLst>
              <a:ext uri="{FF2B5EF4-FFF2-40B4-BE49-F238E27FC236}">
                <a16:creationId xmlns:a16="http://schemas.microsoft.com/office/drawing/2014/main" id="{2F96F5AE-9DE2-4CF3-9BCC-2CCE556DB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354" y="1338095"/>
            <a:ext cx="4335076" cy="5132771"/>
          </a:xfrm>
          <a:prstGeom prst="rect">
            <a:avLst/>
          </a:prstGeom>
        </p:spPr>
      </p:pic>
      <p:pic>
        <p:nvPicPr>
          <p:cNvPr id="102" name="図 101">
            <a:extLst>
              <a:ext uri="{FF2B5EF4-FFF2-40B4-BE49-F238E27FC236}">
                <a16:creationId xmlns:a16="http://schemas.microsoft.com/office/drawing/2014/main" id="{AF24FF39-22AD-4748-9E32-E0D81AF4AEE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283441">
            <a:off x="5451563" y="4450826"/>
            <a:ext cx="1300751" cy="1363063"/>
          </a:xfrm>
          <a:prstGeom prst="rect">
            <a:avLst/>
          </a:prstGeom>
        </p:spPr>
      </p:pic>
      <p:pic>
        <p:nvPicPr>
          <p:cNvPr id="104" name="図 103">
            <a:extLst>
              <a:ext uri="{FF2B5EF4-FFF2-40B4-BE49-F238E27FC236}">
                <a16:creationId xmlns:a16="http://schemas.microsoft.com/office/drawing/2014/main" id="{9DB6B571-87EA-4865-9107-EC29176D5D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283441">
            <a:off x="6476398" y="5447189"/>
            <a:ext cx="233366" cy="233366"/>
          </a:xfrm>
          <a:prstGeom prst="rect">
            <a:avLst/>
          </a:prstGeom>
        </p:spPr>
      </p:pic>
      <p:sp>
        <p:nvSpPr>
          <p:cNvPr id="105" name="正方形/長方形 104">
            <a:extLst>
              <a:ext uri="{FF2B5EF4-FFF2-40B4-BE49-F238E27FC236}">
                <a16:creationId xmlns:a16="http://schemas.microsoft.com/office/drawing/2014/main" id="{4F4800DA-225E-4429-B8A9-A75B49730A38}"/>
              </a:ext>
            </a:extLst>
          </p:cNvPr>
          <p:cNvSpPr/>
          <p:nvPr/>
        </p:nvSpPr>
        <p:spPr>
          <a:xfrm rot="21283441">
            <a:off x="5602595" y="5474150"/>
            <a:ext cx="877163" cy="276999"/>
          </a:xfrm>
          <a:prstGeom prst="rect">
            <a:avLst/>
          </a:prstGeom>
        </p:spPr>
        <p:txBody>
          <a:bodyPr wrap="none">
            <a:spAutoFit/>
          </a:bodyPr>
          <a:lstStyle/>
          <a:p>
            <a:r>
              <a:rPr lang="ja-JP" altLang="en-US" sz="600" dirty="0">
                <a:solidFill>
                  <a:srgbClr val="5A5757"/>
                </a:solidFill>
                <a:latin typeface="UD デジタル 教科書体 N-B" panose="02020700000000000000" pitchFamily="17" charset="-128"/>
                <a:ea typeface="UD デジタル 教科書体 N-B" panose="02020700000000000000" pitchFamily="17" charset="-128"/>
              </a:rPr>
              <a:t>花舞台という</a:t>
            </a:r>
            <a:endParaRPr lang="en-US" altLang="ja-JP" sz="600" dirty="0">
              <a:solidFill>
                <a:srgbClr val="5A5757"/>
              </a:solidFill>
              <a:latin typeface="UD デジタル 教科書体 N-B" panose="02020700000000000000" pitchFamily="17" charset="-128"/>
              <a:ea typeface="UD デジタル 教科書体 N-B" panose="02020700000000000000" pitchFamily="17" charset="-128"/>
            </a:endParaRPr>
          </a:p>
          <a:p>
            <a:r>
              <a:rPr lang="ja-JP" altLang="en-US" sz="600" dirty="0">
                <a:solidFill>
                  <a:srgbClr val="5A5757"/>
                </a:solidFill>
                <a:latin typeface="UD デジタル 教科書体 N-B" panose="02020700000000000000" pitchFamily="17" charset="-128"/>
                <a:ea typeface="UD デジタル 教科書体 N-B" panose="02020700000000000000" pitchFamily="17" charset="-128"/>
              </a:rPr>
              <a:t>日本舞踊が見れるヨ</a:t>
            </a:r>
          </a:p>
        </p:txBody>
      </p:sp>
      <p:pic>
        <p:nvPicPr>
          <p:cNvPr id="107" name="図 106">
            <a:extLst>
              <a:ext uri="{FF2B5EF4-FFF2-40B4-BE49-F238E27FC236}">
                <a16:creationId xmlns:a16="http://schemas.microsoft.com/office/drawing/2014/main" id="{CA1BCA17-21E9-4E92-849A-E95B463719B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rot="812996">
            <a:off x="6786070" y="4325838"/>
            <a:ext cx="1520250" cy="1567512"/>
          </a:xfrm>
          <a:prstGeom prst="rect">
            <a:avLst/>
          </a:prstGeom>
        </p:spPr>
      </p:pic>
      <p:pic>
        <p:nvPicPr>
          <p:cNvPr id="109" name="図 108">
            <a:extLst>
              <a:ext uri="{FF2B5EF4-FFF2-40B4-BE49-F238E27FC236}">
                <a16:creationId xmlns:a16="http://schemas.microsoft.com/office/drawing/2014/main" id="{E14CAF57-B800-4ACA-B9B0-E3A44225A9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4105">
            <a:off x="7806666" y="5480782"/>
            <a:ext cx="233366" cy="233366"/>
          </a:xfrm>
          <a:prstGeom prst="rect">
            <a:avLst/>
          </a:prstGeom>
        </p:spPr>
      </p:pic>
      <p:sp>
        <p:nvSpPr>
          <p:cNvPr id="110" name="正方形/長方形 109">
            <a:extLst>
              <a:ext uri="{FF2B5EF4-FFF2-40B4-BE49-F238E27FC236}">
                <a16:creationId xmlns:a16="http://schemas.microsoft.com/office/drawing/2014/main" id="{75D3FB12-175D-4DE6-97D8-FCE61DEB2135}"/>
              </a:ext>
            </a:extLst>
          </p:cNvPr>
          <p:cNvSpPr/>
          <p:nvPr/>
        </p:nvSpPr>
        <p:spPr>
          <a:xfrm rot="261428">
            <a:off x="7028116" y="5416436"/>
            <a:ext cx="732893" cy="276999"/>
          </a:xfrm>
          <a:prstGeom prst="rect">
            <a:avLst/>
          </a:prstGeom>
        </p:spPr>
        <p:txBody>
          <a:bodyPr wrap="none">
            <a:spAutoFit/>
          </a:bodyPr>
          <a:lstStyle/>
          <a:p>
            <a:r>
              <a:rPr lang="zh-TW" altLang="en-US" sz="600" dirty="0">
                <a:solidFill>
                  <a:srgbClr val="5A5757"/>
                </a:solidFill>
                <a:latin typeface="UD デジタル 教科書体 NK-B" panose="02020700000000000000" pitchFamily="18" charset="-128"/>
                <a:ea typeface="UD デジタル 教科書体 NK-B" panose="02020700000000000000" pitchFamily="18" charset="-128"/>
              </a:rPr>
              <a:t>特別室 </a:t>
            </a:r>
            <a:r>
              <a:rPr lang="en-US" altLang="zh-TW" sz="600" dirty="0">
                <a:solidFill>
                  <a:srgbClr val="5A5757"/>
                </a:solidFill>
                <a:latin typeface="UD デジタル 教科書体 NK-B" panose="02020700000000000000" pitchFamily="18" charset="-128"/>
                <a:ea typeface="UD デジタル 教科書体 NK-B" panose="02020700000000000000" pitchFamily="18" charset="-128"/>
              </a:rPr>
              <a:t>/ </a:t>
            </a:r>
            <a:r>
              <a:rPr lang="zh-TW" altLang="en-US" sz="600" dirty="0">
                <a:solidFill>
                  <a:srgbClr val="5A5757"/>
                </a:solidFill>
                <a:latin typeface="UD デジタル 教科書体 NK-B" panose="02020700000000000000" pitchFamily="18" charset="-128"/>
                <a:ea typeface="UD デジタル 教科書体 NK-B" panose="02020700000000000000" pitchFamily="18" charset="-128"/>
              </a:rPr>
              <a:t>貴賓室</a:t>
            </a:r>
            <a:endParaRPr lang="en-US" altLang="zh-TW" sz="600" dirty="0">
              <a:solidFill>
                <a:srgbClr val="5A5757"/>
              </a:solidFill>
              <a:latin typeface="UD デジタル 教科書体 NK-B" panose="02020700000000000000" pitchFamily="18" charset="-128"/>
              <a:ea typeface="UD デジタル 教科書体 NK-B" panose="02020700000000000000" pitchFamily="18" charset="-128"/>
            </a:endParaRPr>
          </a:p>
          <a:p>
            <a:r>
              <a:rPr lang="ja-JP" altLang="en-US" sz="600" dirty="0">
                <a:solidFill>
                  <a:srgbClr val="5A5757"/>
                </a:solidFill>
                <a:latin typeface="UD デジタル 教科書体 NK-B" panose="02020700000000000000" pitchFamily="18" charset="-128"/>
                <a:ea typeface="UD デジタル 教科書体 NK-B" panose="02020700000000000000" pitchFamily="18" charset="-128"/>
              </a:rPr>
              <a:t>豪華すぎる</a:t>
            </a:r>
            <a:r>
              <a:rPr lang="en-US" altLang="ja-JP" sz="600" dirty="0">
                <a:solidFill>
                  <a:srgbClr val="5A5757"/>
                </a:solidFill>
                <a:latin typeface="UD デジタル 教科書体 NK-B" panose="02020700000000000000" pitchFamily="18" charset="-128"/>
                <a:ea typeface="UD デジタル 教科書体 NK-B" panose="02020700000000000000" pitchFamily="18" charset="-128"/>
              </a:rPr>
              <a:t>…!</a:t>
            </a:r>
            <a:endParaRPr lang="ja-JP" altLang="en-US" sz="600" dirty="0">
              <a:solidFill>
                <a:srgbClr val="5A5757"/>
              </a:solidFill>
              <a:latin typeface="UD デジタル 教科書体 NK-B" panose="02020700000000000000" pitchFamily="18" charset="-128"/>
              <a:ea typeface="UD デジタル 教科書体 NK-B" panose="02020700000000000000" pitchFamily="18" charset="-128"/>
            </a:endParaRPr>
          </a:p>
        </p:txBody>
      </p:sp>
      <p:pic>
        <p:nvPicPr>
          <p:cNvPr id="112" name="図 111">
            <a:extLst>
              <a:ext uri="{FF2B5EF4-FFF2-40B4-BE49-F238E27FC236}">
                <a16:creationId xmlns:a16="http://schemas.microsoft.com/office/drawing/2014/main" id="{96AAFB13-28B3-46F6-AB95-619EDF8FB1D0}"/>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589">
            <a:off x="8207313" y="4410088"/>
            <a:ext cx="1392902" cy="1447375"/>
          </a:xfrm>
          <a:prstGeom prst="rect">
            <a:avLst/>
          </a:prstGeom>
        </p:spPr>
      </p:pic>
      <p:pic>
        <p:nvPicPr>
          <p:cNvPr id="114" name="図 113">
            <a:extLst>
              <a:ext uri="{FF2B5EF4-FFF2-40B4-BE49-F238E27FC236}">
                <a16:creationId xmlns:a16="http://schemas.microsoft.com/office/drawing/2014/main" id="{D3572B06-B4EC-4EDF-8F45-B16C5386B6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9589">
            <a:off x="9153005" y="5528963"/>
            <a:ext cx="233366" cy="233366"/>
          </a:xfrm>
          <a:prstGeom prst="rect">
            <a:avLst/>
          </a:prstGeom>
        </p:spPr>
      </p:pic>
      <p:sp>
        <p:nvSpPr>
          <p:cNvPr id="115" name="正方形/長方形 114">
            <a:extLst>
              <a:ext uri="{FF2B5EF4-FFF2-40B4-BE49-F238E27FC236}">
                <a16:creationId xmlns:a16="http://schemas.microsoft.com/office/drawing/2014/main" id="{CB487CC3-9DC9-4C08-BB9B-A4E8F685D402}"/>
              </a:ext>
            </a:extLst>
          </p:cNvPr>
          <p:cNvSpPr/>
          <p:nvPr/>
        </p:nvSpPr>
        <p:spPr>
          <a:xfrm rot="495438">
            <a:off x="8241823" y="5447091"/>
            <a:ext cx="935821" cy="276999"/>
          </a:xfrm>
          <a:prstGeom prst="rect">
            <a:avLst/>
          </a:prstGeom>
        </p:spPr>
        <p:txBody>
          <a:bodyPr wrap="square">
            <a:spAutoFit/>
          </a:bodyPr>
          <a:lstStyle/>
          <a:p>
            <a:r>
              <a:rPr lang="ja-JP" altLang="en-US" sz="600" dirty="0">
                <a:solidFill>
                  <a:srgbClr val="5A5757"/>
                </a:solidFill>
                <a:latin typeface="UD デジタル 教科書体 NK-B" panose="02020700000000000000" pitchFamily="18" charset="-128"/>
                <a:ea typeface="UD デジタル 教科書体 NK-B" panose="02020700000000000000" pitchFamily="18" charset="-128"/>
              </a:rPr>
              <a:t>もちろん貸切露天風呂もあるよ！</a:t>
            </a:r>
          </a:p>
        </p:txBody>
      </p:sp>
      <p:pic>
        <p:nvPicPr>
          <p:cNvPr id="116" name="図 115">
            <a:extLst>
              <a:ext uri="{FF2B5EF4-FFF2-40B4-BE49-F238E27FC236}">
                <a16:creationId xmlns:a16="http://schemas.microsoft.com/office/drawing/2014/main" id="{BAC2EB89-67E6-4D6E-80B8-D835BB91F5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2165" y="176110"/>
            <a:ext cx="568776" cy="612528"/>
          </a:xfrm>
          <a:prstGeom prst="rect">
            <a:avLst/>
          </a:prstGeom>
        </p:spPr>
      </p:pic>
      <p:pic>
        <p:nvPicPr>
          <p:cNvPr id="118" name="図 117">
            <a:extLst>
              <a:ext uri="{FF2B5EF4-FFF2-40B4-BE49-F238E27FC236}">
                <a16:creationId xmlns:a16="http://schemas.microsoft.com/office/drawing/2014/main" id="{39F20DED-0458-40E2-95E6-5BE4717398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72150" y="-2"/>
            <a:ext cx="761285" cy="770035"/>
          </a:xfrm>
          <a:prstGeom prst="rect">
            <a:avLst/>
          </a:prstGeom>
        </p:spPr>
      </p:pic>
      <p:sp>
        <p:nvSpPr>
          <p:cNvPr id="119" name="正方形/長方形 118">
            <a:extLst>
              <a:ext uri="{FF2B5EF4-FFF2-40B4-BE49-F238E27FC236}">
                <a16:creationId xmlns:a16="http://schemas.microsoft.com/office/drawing/2014/main" id="{19466EDC-7E6F-40F1-A5BC-D1E4C68C33D8}"/>
              </a:ext>
            </a:extLst>
          </p:cNvPr>
          <p:cNvSpPr/>
          <p:nvPr/>
        </p:nvSpPr>
        <p:spPr>
          <a:xfrm>
            <a:off x="9347892" y="-6485"/>
            <a:ext cx="634297" cy="200055"/>
          </a:xfrm>
          <a:prstGeom prst="rect">
            <a:avLst/>
          </a:prstGeom>
        </p:spPr>
        <p:txBody>
          <a:bodyPr wrap="square">
            <a:spAutoFit/>
          </a:bodyPr>
          <a:lstStyle/>
          <a:p>
            <a:pPr algn="r"/>
            <a:r>
              <a:rPr lang="en-US" altLang="ja-JP" sz="700" b="1" spc="300" dirty="0">
                <a:solidFill>
                  <a:srgbClr val="49AFB9"/>
                </a:solidFill>
                <a:latin typeface="游ゴシック" panose="020B0400000000000000" pitchFamily="50" charset="-128"/>
                <a:ea typeface="游ゴシック" panose="020B0400000000000000" pitchFamily="50" charset="-128"/>
              </a:rPr>
              <a:t>Stay</a:t>
            </a:r>
            <a:endParaRPr lang="ja-JP" altLang="en-US" sz="700" b="1" spc="300" dirty="0">
              <a:solidFill>
                <a:srgbClr val="49AFB9"/>
              </a:solidFill>
              <a:latin typeface="游ゴシック" panose="020B0400000000000000" pitchFamily="50" charset="-128"/>
              <a:ea typeface="游ゴシック" panose="020B0400000000000000" pitchFamily="50" charset="-128"/>
            </a:endParaRPr>
          </a:p>
        </p:txBody>
      </p:sp>
      <p:sp>
        <p:nvSpPr>
          <p:cNvPr id="120" name="テキスト ボックス 119">
            <a:extLst>
              <a:ext uri="{FF2B5EF4-FFF2-40B4-BE49-F238E27FC236}">
                <a16:creationId xmlns:a16="http://schemas.microsoft.com/office/drawing/2014/main" id="{07948B32-81E3-42C0-B4C4-EC73B2A7A120}"/>
              </a:ext>
            </a:extLst>
          </p:cNvPr>
          <p:cNvSpPr txBox="1"/>
          <p:nvPr/>
        </p:nvSpPr>
        <p:spPr>
          <a:xfrm>
            <a:off x="9276773" y="121640"/>
            <a:ext cx="711200" cy="369332"/>
          </a:xfrm>
          <a:prstGeom prst="rect">
            <a:avLst/>
          </a:prstGeom>
          <a:noFill/>
        </p:spPr>
        <p:txBody>
          <a:bodyPr wrap="square" rtlCol="0">
            <a:spAutoFit/>
          </a:bodyPr>
          <a:lstStyle/>
          <a:p>
            <a:pPr algn="r"/>
            <a:r>
              <a:rPr kumimoji="1" lang="en-US" altLang="ja-JP" b="1" dirty="0">
                <a:solidFill>
                  <a:srgbClr val="49AFB9"/>
                </a:solidFill>
                <a:latin typeface="游ゴシック" panose="020B0400000000000000" pitchFamily="50" charset="-128"/>
                <a:ea typeface="游ゴシック" panose="020B0400000000000000" pitchFamily="50" charset="-128"/>
              </a:rPr>
              <a:t>02</a:t>
            </a:r>
            <a:endParaRPr kumimoji="1" lang="ja-JP" altLang="en-US" b="1" dirty="0">
              <a:solidFill>
                <a:srgbClr val="49AFB9"/>
              </a:solidFill>
              <a:latin typeface="游ゴシック" panose="020B0400000000000000" pitchFamily="50" charset="-128"/>
              <a:ea typeface="游ゴシック" panose="020B0400000000000000" pitchFamily="50" charset="-128"/>
            </a:endParaRPr>
          </a:p>
        </p:txBody>
      </p:sp>
      <p:sp>
        <p:nvSpPr>
          <p:cNvPr id="121" name="正方形/長方形 120">
            <a:extLst>
              <a:ext uri="{FF2B5EF4-FFF2-40B4-BE49-F238E27FC236}">
                <a16:creationId xmlns:a16="http://schemas.microsoft.com/office/drawing/2014/main" id="{0285C990-0A78-4158-8779-575AE7761033}"/>
              </a:ext>
            </a:extLst>
          </p:cNvPr>
          <p:cNvSpPr/>
          <p:nvPr/>
        </p:nvSpPr>
        <p:spPr>
          <a:xfrm>
            <a:off x="5301353" y="1454745"/>
            <a:ext cx="4335076" cy="338554"/>
          </a:xfrm>
          <a:prstGeom prst="rect">
            <a:avLst/>
          </a:prstGeom>
        </p:spPr>
        <p:txBody>
          <a:bodyPr wrap="square">
            <a:spAutoFit/>
          </a:bodyPr>
          <a:lstStyle/>
          <a:p>
            <a:pPr algn="ctr"/>
            <a:r>
              <a:rPr lang="ja-JP" altLang="en-US" sz="1600" b="1" dirty="0">
                <a:solidFill>
                  <a:srgbClr val="49AFB9"/>
                </a:solidFill>
                <a:latin typeface="游ゴシック" panose="020B0400000000000000" pitchFamily="50" charset="-128"/>
                <a:ea typeface="游ゴシック" panose="020B0400000000000000" pitchFamily="50" charset="-128"/>
              </a:rPr>
              <a:t>花の宿 よもやま館</a:t>
            </a:r>
          </a:p>
        </p:txBody>
      </p:sp>
      <p:sp>
        <p:nvSpPr>
          <p:cNvPr id="122" name="テキスト ボックス 121">
            <a:extLst>
              <a:ext uri="{FF2B5EF4-FFF2-40B4-BE49-F238E27FC236}">
                <a16:creationId xmlns:a16="http://schemas.microsoft.com/office/drawing/2014/main" id="{5C8CA50F-A2CD-4CAE-AAD8-0DDFAB378558}"/>
              </a:ext>
            </a:extLst>
          </p:cNvPr>
          <p:cNvSpPr txBox="1"/>
          <p:nvPr/>
        </p:nvSpPr>
        <p:spPr>
          <a:xfrm>
            <a:off x="5301353" y="1729386"/>
            <a:ext cx="4335076" cy="230832"/>
          </a:xfrm>
          <a:prstGeom prst="rect">
            <a:avLst/>
          </a:prstGeom>
          <a:noFill/>
        </p:spPr>
        <p:txBody>
          <a:bodyPr wrap="square" rtlCol="0">
            <a:spAutoFit/>
          </a:bodyPr>
          <a:lstStyle/>
          <a:p>
            <a:pPr algn="ctr"/>
            <a:r>
              <a:rPr kumimoji="1" lang="en-US" altLang="ja-JP" sz="900" b="1" dirty="0">
                <a:solidFill>
                  <a:srgbClr val="49AFB9"/>
                </a:solidFill>
                <a:latin typeface="游ゴシック" panose="020B0400000000000000" pitchFamily="50" charset="-128"/>
                <a:ea typeface="游ゴシック" panose="020B0400000000000000" pitchFamily="50" charset="-128"/>
              </a:rPr>
              <a:t>2.12</a:t>
            </a:r>
            <a:r>
              <a:rPr kumimoji="1" lang="ja-JP" altLang="en-US" sz="900" b="1" dirty="0">
                <a:solidFill>
                  <a:srgbClr val="49AFB9"/>
                </a:solidFill>
                <a:latin typeface="游ゴシック" panose="020B0400000000000000" pitchFamily="50" charset="-128"/>
                <a:ea typeface="游ゴシック" panose="020B0400000000000000" pitchFamily="50" charset="-128"/>
              </a:rPr>
              <a:t>（</a:t>
            </a:r>
            <a:r>
              <a:rPr kumimoji="1" lang="en-US" altLang="ja-JP" sz="900" b="1" dirty="0">
                <a:solidFill>
                  <a:srgbClr val="49AFB9"/>
                </a:solidFill>
                <a:latin typeface="游ゴシック" panose="020B0400000000000000" pitchFamily="50" charset="-128"/>
                <a:ea typeface="游ゴシック" panose="020B0400000000000000" pitchFamily="50" charset="-128"/>
              </a:rPr>
              <a:t>WED</a:t>
            </a:r>
            <a:r>
              <a:rPr kumimoji="1" lang="ja-JP" altLang="en-US" sz="900" b="1" dirty="0">
                <a:solidFill>
                  <a:srgbClr val="49AFB9"/>
                </a:solidFill>
                <a:latin typeface="游ゴシック" panose="020B0400000000000000" pitchFamily="50" charset="-128"/>
                <a:ea typeface="游ゴシック" panose="020B0400000000000000" pitchFamily="50" charset="-128"/>
              </a:rPr>
              <a:t>） </a:t>
            </a:r>
            <a:r>
              <a:rPr kumimoji="1" lang="en-US" altLang="ja-JP" sz="900" b="1" dirty="0">
                <a:solidFill>
                  <a:srgbClr val="49AFB9"/>
                </a:solidFill>
                <a:latin typeface="游ゴシック" panose="020B0400000000000000" pitchFamily="50" charset="-128"/>
                <a:ea typeface="游ゴシック" panose="020B0400000000000000" pitchFamily="50" charset="-128"/>
              </a:rPr>
              <a:t>17:00〜</a:t>
            </a:r>
          </a:p>
        </p:txBody>
      </p:sp>
      <p:sp>
        <p:nvSpPr>
          <p:cNvPr id="124" name="テキスト ボックス 123">
            <a:extLst>
              <a:ext uri="{FF2B5EF4-FFF2-40B4-BE49-F238E27FC236}">
                <a16:creationId xmlns:a16="http://schemas.microsoft.com/office/drawing/2014/main" id="{F81E013D-E4AC-4C04-A76A-C17BC6ACA5D4}"/>
              </a:ext>
            </a:extLst>
          </p:cNvPr>
          <p:cNvSpPr txBox="1"/>
          <p:nvPr/>
        </p:nvSpPr>
        <p:spPr>
          <a:xfrm>
            <a:off x="5441438" y="3803868"/>
            <a:ext cx="4009048" cy="379912"/>
          </a:xfrm>
          <a:prstGeom prst="rect">
            <a:avLst/>
          </a:prstGeom>
          <a:noFill/>
        </p:spPr>
        <p:txBody>
          <a:bodyPr wrap="square" rtlCol="0">
            <a:spAutoFit/>
          </a:bodyPr>
          <a:lstStyle/>
          <a:p>
            <a:pPr algn="ctr">
              <a:lnSpc>
                <a:spcPct val="150000"/>
              </a:lnSpc>
            </a:pPr>
            <a:r>
              <a:rPr lang="ja-JP" altLang="en-US" sz="700" b="0" i="0" dirty="0">
                <a:solidFill>
                  <a:srgbClr val="333333"/>
                </a:solidFill>
                <a:effectLst/>
                <a:latin typeface="游明朝 Demibold" panose="02020600000000000000" pitchFamily="18" charset="-128"/>
                <a:ea typeface="游明朝 Demibold" panose="02020600000000000000" pitchFamily="18" charset="-128"/>
              </a:rPr>
              <a:t>冬のカップルプラン 暖か炬燵でゆったりと</a:t>
            </a:r>
            <a:endParaRPr lang="en-US" altLang="ja-JP" sz="700" b="0" i="0" dirty="0">
              <a:solidFill>
                <a:srgbClr val="333333"/>
              </a:solidFill>
              <a:effectLst/>
              <a:latin typeface="游明朝 Demibold" panose="02020600000000000000" pitchFamily="18" charset="-128"/>
              <a:ea typeface="游明朝 Demibold" panose="02020600000000000000" pitchFamily="18" charset="-128"/>
            </a:endParaRPr>
          </a:p>
          <a:p>
            <a:pPr algn="ctr">
              <a:lnSpc>
                <a:spcPct val="150000"/>
              </a:lnSpc>
            </a:pPr>
            <a:r>
              <a:rPr lang="ja-JP" altLang="en-US" sz="600" b="0" i="0" dirty="0">
                <a:solidFill>
                  <a:srgbClr val="3B1800"/>
                </a:solidFill>
                <a:effectLst/>
                <a:latin typeface="游明朝 Demibold" panose="02020600000000000000" pitchFamily="18" charset="-128"/>
                <a:ea typeface="游明朝 Demibold" panose="02020600000000000000" pitchFamily="18" charset="-128"/>
              </a:rPr>
              <a:t>露天風呂付・特室しゃくなげ</a:t>
            </a:r>
            <a:endParaRPr kumimoji="1" lang="ja-JP" altLang="en-US" sz="500" dirty="0">
              <a:solidFill>
                <a:srgbClr val="5A5757"/>
              </a:solidFill>
              <a:latin typeface="游明朝 Demibold" panose="02020600000000000000" pitchFamily="18" charset="-128"/>
              <a:ea typeface="游明朝 Demibold" panose="02020600000000000000" pitchFamily="18" charset="-128"/>
            </a:endParaRPr>
          </a:p>
        </p:txBody>
      </p:sp>
      <p:pic>
        <p:nvPicPr>
          <p:cNvPr id="125" name="図 124">
            <a:extLst>
              <a:ext uri="{FF2B5EF4-FFF2-40B4-BE49-F238E27FC236}">
                <a16:creationId xmlns:a16="http://schemas.microsoft.com/office/drawing/2014/main" id="{982C56E2-DD0E-466D-8A15-F0168911CF1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76880" y="4178227"/>
            <a:ext cx="3973606" cy="146267"/>
          </a:xfrm>
          <a:prstGeom prst="rect">
            <a:avLst/>
          </a:prstGeom>
        </p:spPr>
      </p:pic>
      <p:sp>
        <p:nvSpPr>
          <p:cNvPr id="126" name="正方形/長方形 125">
            <a:extLst>
              <a:ext uri="{FF2B5EF4-FFF2-40B4-BE49-F238E27FC236}">
                <a16:creationId xmlns:a16="http://schemas.microsoft.com/office/drawing/2014/main" id="{5C9B6162-B89D-4102-A234-750B81064B1B}"/>
              </a:ext>
            </a:extLst>
          </p:cNvPr>
          <p:cNvSpPr/>
          <p:nvPr/>
        </p:nvSpPr>
        <p:spPr>
          <a:xfrm>
            <a:off x="6686364" y="4158335"/>
            <a:ext cx="1472116" cy="215444"/>
          </a:xfrm>
          <a:prstGeom prst="rect">
            <a:avLst/>
          </a:prstGeom>
        </p:spPr>
        <p:txBody>
          <a:bodyPr wrap="square">
            <a:spAutoFit/>
          </a:bodyPr>
          <a:lstStyle/>
          <a:p>
            <a:pPr algn="ctr"/>
            <a:r>
              <a:rPr lang="ja-JP" altLang="en-US" sz="800" b="1" dirty="0">
                <a:solidFill>
                  <a:srgbClr val="49AFB9"/>
                </a:solidFill>
                <a:latin typeface="游ゴシック" panose="020B0400000000000000" pitchFamily="50" charset="-128"/>
                <a:ea typeface="游ゴシック" panose="020B0400000000000000" pitchFamily="50" charset="-128"/>
              </a:rPr>
              <a:t>やっておきたいこと</a:t>
            </a:r>
          </a:p>
        </p:txBody>
      </p:sp>
      <p:sp>
        <p:nvSpPr>
          <p:cNvPr id="127" name="テキスト ボックス 126">
            <a:extLst>
              <a:ext uri="{FF2B5EF4-FFF2-40B4-BE49-F238E27FC236}">
                <a16:creationId xmlns:a16="http://schemas.microsoft.com/office/drawing/2014/main" id="{CAAFF8DE-E699-488C-AF2B-1DBDC442A365}"/>
              </a:ext>
            </a:extLst>
          </p:cNvPr>
          <p:cNvSpPr txBox="1"/>
          <p:nvPr/>
        </p:nvSpPr>
        <p:spPr>
          <a:xfrm>
            <a:off x="5301353" y="5972188"/>
            <a:ext cx="4335076" cy="543226"/>
          </a:xfrm>
          <a:prstGeom prst="rect">
            <a:avLst/>
          </a:prstGeom>
          <a:noFill/>
        </p:spPr>
        <p:txBody>
          <a:bodyPr wrap="square" rtlCol="0">
            <a:spAutoFit/>
          </a:bodyPr>
          <a:lstStyle/>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 蓬平温泉という温泉地、お部屋は貴賓室という特別な部屋！全力でリフレッシュを</a:t>
            </a:r>
            <a:r>
              <a:rPr kumimoji="1" lang="en-US" altLang="ja-JP" sz="500" dirty="0">
                <a:solidFill>
                  <a:srgbClr val="5A5757"/>
                </a:solidFill>
                <a:latin typeface="游ゴシック" panose="020B0400000000000000" pitchFamily="50" charset="-128"/>
                <a:ea typeface="游ゴシック" panose="020B0400000000000000" pitchFamily="50" charset="-128"/>
              </a:rPr>
              <a:t>…</a:t>
            </a:r>
            <a:br>
              <a:rPr kumimoji="1" lang="ja-JP" altLang="en-US" sz="500" dirty="0">
                <a:solidFill>
                  <a:srgbClr val="5A5757"/>
                </a:solidFill>
                <a:latin typeface="游ゴシック" panose="020B0400000000000000" pitchFamily="50" charset="-128"/>
                <a:ea typeface="游ゴシック" panose="020B0400000000000000" pitchFamily="50" charset="-128"/>
              </a:rPr>
            </a:br>
            <a:r>
              <a:rPr kumimoji="1" lang="ja-JP" altLang="en-US" sz="500" dirty="0">
                <a:solidFill>
                  <a:srgbClr val="5A5757"/>
                </a:solidFill>
                <a:latin typeface="游ゴシック" panose="020B0400000000000000" pitchFamily="50" charset="-128"/>
                <a:ea typeface="游ゴシック" panose="020B0400000000000000" pitchFamily="50" charset="-128"/>
              </a:rPr>
              <a:t>●旅館のいたるところにお花が飾られ、最高のもてなしをしてもらえるそう</a:t>
            </a:r>
            <a:r>
              <a:rPr kumimoji="1" lang="en-US" altLang="ja-JP" sz="500" dirty="0">
                <a:solidFill>
                  <a:srgbClr val="5A5757"/>
                </a:solidFill>
                <a:latin typeface="游ゴシック" panose="020B0400000000000000" pitchFamily="50" charset="-128"/>
                <a:ea typeface="游ゴシック" panose="020B0400000000000000" pitchFamily="50" charset="-128"/>
              </a:rPr>
              <a:t>...</a:t>
            </a:r>
            <a:endParaRPr kumimoji="1" lang="ja-JP" altLang="en-US" sz="500" dirty="0">
              <a:solidFill>
                <a:srgbClr val="5A5757"/>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500" dirty="0">
                <a:solidFill>
                  <a:srgbClr val="5A5757"/>
                </a:solidFill>
                <a:latin typeface="游ゴシック" panose="020B0400000000000000" pitchFamily="50" charset="-128"/>
                <a:ea typeface="游ゴシック" panose="020B0400000000000000" pitchFamily="50" charset="-128"/>
              </a:rPr>
              <a:t>●ちょっと山のほうにあるから、雪がとにかく心配！雪景色の中で入る露天風呂</a:t>
            </a:r>
            <a:r>
              <a:rPr kumimoji="1" lang="en-US" altLang="ja-JP" sz="500" dirty="0">
                <a:solidFill>
                  <a:srgbClr val="5A5757"/>
                </a:solidFill>
                <a:latin typeface="游ゴシック" panose="020B0400000000000000" pitchFamily="50" charset="-128"/>
                <a:ea typeface="游ゴシック" panose="020B0400000000000000" pitchFamily="50" charset="-128"/>
              </a:rPr>
              <a:t>...</a:t>
            </a:r>
            <a:r>
              <a:rPr kumimoji="1" lang="ja-JP" altLang="en-US" sz="500" dirty="0">
                <a:solidFill>
                  <a:srgbClr val="5A5757"/>
                </a:solidFill>
                <a:latin typeface="游ゴシック" panose="020B0400000000000000" pitchFamily="50" charset="-128"/>
                <a:ea typeface="游ゴシック" panose="020B0400000000000000" pitchFamily="50" charset="-128"/>
              </a:rPr>
              <a:t>じゅるり</a:t>
            </a:r>
          </a:p>
          <a:p>
            <a:pPr algn="ctr">
              <a:lnSpc>
                <a:spcPct val="150000"/>
              </a:lnSpc>
            </a:pPr>
            <a:endParaRPr kumimoji="1" lang="ja-JP" altLang="en-US" sz="500" dirty="0">
              <a:solidFill>
                <a:srgbClr val="5A5757"/>
              </a:solidFill>
              <a:latin typeface="游ゴシック" panose="020B0400000000000000" pitchFamily="50" charset="-128"/>
              <a:ea typeface="游ゴシック" panose="020B0400000000000000" pitchFamily="50" charset="-128"/>
            </a:endParaRPr>
          </a:p>
        </p:txBody>
      </p:sp>
      <p:sp>
        <p:nvSpPr>
          <p:cNvPr id="128" name="正方形/長方形 127">
            <a:extLst>
              <a:ext uri="{FF2B5EF4-FFF2-40B4-BE49-F238E27FC236}">
                <a16:creationId xmlns:a16="http://schemas.microsoft.com/office/drawing/2014/main" id="{4CC6D3A3-520A-42B5-A669-E64F5349952E}"/>
              </a:ext>
            </a:extLst>
          </p:cNvPr>
          <p:cNvSpPr/>
          <p:nvPr/>
        </p:nvSpPr>
        <p:spPr>
          <a:xfrm>
            <a:off x="7202050" y="5794260"/>
            <a:ext cx="596638" cy="246221"/>
          </a:xfrm>
          <a:prstGeom prst="rect">
            <a:avLst/>
          </a:prstGeom>
        </p:spPr>
        <p:txBody>
          <a:bodyPr wrap="none">
            <a:spAutoFit/>
          </a:bodyPr>
          <a:lstStyle/>
          <a:p>
            <a:r>
              <a:rPr lang="ja-JP" altLang="en-US" sz="1000" b="1">
                <a:solidFill>
                  <a:srgbClr val="49AFB9"/>
                </a:solidFill>
                <a:latin typeface="游ゴシック" panose="020B0400000000000000" pitchFamily="50" charset="-128"/>
                <a:ea typeface="游ゴシック" panose="020B0400000000000000" pitchFamily="50" charset="-128"/>
              </a:rPr>
              <a:t>POINT</a:t>
            </a:r>
          </a:p>
        </p:txBody>
      </p:sp>
      <p:sp>
        <p:nvSpPr>
          <p:cNvPr id="129" name="テキスト ボックス 128">
            <a:extLst>
              <a:ext uri="{FF2B5EF4-FFF2-40B4-BE49-F238E27FC236}">
                <a16:creationId xmlns:a16="http://schemas.microsoft.com/office/drawing/2014/main" id="{2A8887D5-4111-4B7D-813E-EF3EA91C68CC}"/>
              </a:ext>
            </a:extLst>
          </p:cNvPr>
          <p:cNvSpPr txBox="1"/>
          <p:nvPr/>
        </p:nvSpPr>
        <p:spPr>
          <a:xfrm>
            <a:off x="5243421" y="6549952"/>
            <a:ext cx="3605725" cy="215444"/>
          </a:xfrm>
          <a:prstGeom prst="rect">
            <a:avLst/>
          </a:prstGeom>
          <a:noFill/>
        </p:spPr>
        <p:txBody>
          <a:bodyPr wrap="square" rtlCol="0">
            <a:spAutoFit/>
          </a:bodyPr>
          <a:lstStyle/>
          <a:p>
            <a:r>
              <a:rPr kumimoji="1" lang="ja-JP" altLang="en-US" sz="800" b="1" dirty="0">
                <a:solidFill>
                  <a:schemeClr val="bg1"/>
                </a:solidFill>
                <a:latin typeface="游ゴシック" panose="020B0400000000000000" pitchFamily="50" charset="-128"/>
                <a:ea typeface="游ゴシック" panose="020B0400000000000000" pitchFamily="50" charset="-128"/>
              </a:rPr>
              <a:t>〒</a:t>
            </a:r>
            <a:r>
              <a:rPr kumimoji="1" lang="en-US" altLang="ja-JP" sz="800" b="1" dirty="0">
                <a:solidFill>
                  <a:schemeClr val="bg1"/>
                </a:solidFill>
                <a:latin typeface="游ゴシック" panose="020B0400000000000000" pitchFamily="50" charset="-128"/>
                <a:ea typeface="游ゴシック" panose="020B0400000000000000" pitchFamily="50" charset="-128"/>
              </a:rPr>
              <a:t>940-1122 </a:t>
            </a:r>
            <a:r>
              <a:rPr kumimoji="1" lang="ja-JP" altLang="en-US" sz="800" b="1" dirty="0">
                <a:solidFill>
                  <a:schemeClr val="bg1"/>
                </a:solidFill>
                <a:latin typeface="游ゴシック" panose="020B0400000000000000" pitchFamily="50" charset="-128"/>
                <a:ea typeface="游ゴシック" panose="020B0400000000000000" pitchFamily="50" charset="-128"/>
              </a:rPr>
              <a:t>長岡市蓬平１３０ー１ </a:t>
            </a:r>
            <a:r>
              <a:rPr kumimoji="1" lang="en-US" altLang="ja-JP" sz="800" b="1" dirty="0">
                <a:solidFill>
                  <a:schemeClr val="bg1"/>
                </a:solidFill>
                <a:latin typeface="游ゴシック" panose="020B0400000000000000" pitchFamily="50" charset="-128"/>
                <a:ea typeface="游ゴシック" panose="020B0400000000000000" pitchFamily="50" charset="-128"/>
              </a:rPr>
              <a:t>/ </a:t>
            </a:r>
            <a:r>
              <a:rPr kumimoji="1" lang="en" altLang="ja-JP" sz="800" b="1" dirty="0">
                <a:solidFill>
                  <a:schemeClr val="bg1"/>
                </a:solidFill>
                <a:latin typeface="游ゴシック" panose="020B0400000000000000" pitchFamily="50" charset="-128"/>
                <a:ea typeface="游ゴシック" panose="020B0400000000000000" pitchFamily="50" charset="-128"/>
              </a:rPr>
              <a:t>TEL </a:t>
            </a:r>
            <a:r>
              <a:rPr kumimoji="1" lang="en-US" altLang="ja-JP" sz="800" b="1" dirty="0">
                <a:solidFill>
                  <a:schemeClr val="bg1"/>
                </a:solidFill>
                <a:latin typeface="游ゴシック" panose="020B0400000000000000" pitchFamily="50" charset="-128"/>
                <a:ea typeface="游ゴシック" panose="020B0400000000000000" pitchFamily="50" charset="-128"/>
              </a:rPr>
              <a:t>0258</a:t>
            </a:r>
            <a:r>
              <a:rPr kumimoji="1" lang="en" altLang="ja-JP" sz="800" b="1" dirty="0">
                <a:solidFill>
                  <a:schemeClr val="bg1"/>
                </a:solidFill>
                <a:latin typeface="游ゴシック" panose="020B0400000000000000" pitchFamily="50" charset="-128"/>
                <a:ea typeface="游ゴシック" panose="020B0400000000000000" pitchFamily="50" charset="-128"/>
              </a:rPr>
              <a:t>-23-2121</a:t>
            </a:r>
            <a:endParaRPr kumimoji="1" lang="ja-JP" altLang="en-US" sz="800" b="1" dirty="0">
              <a:solidFill>
                <a:schemeClr val="bg1"/>
              </a:solidFill>
              <a:latin typeface="游ゴシック" panose="020B0400000000000000" pitchFamily="50" charset="-128"/>
              <a:ea typeface="游ゴシック" panose="020B0400000000000000" pitchFamily="50" charset="-128"/>
            </a:endParaRPr>
          </a:p>
        </p:txBody>
      </p:sp>
      <p:pic>
        <p:nvPicPr>
          <p:cNvPr id="11" name="図プレースホルダー 10">
            <a:extLst>
              <a:ext uri="{FF2B5EF4-FFF2-40B4-BE49-F238E27FC236}">
                <a16:creationId xmlns:a16="http://schemas.microsoft.com/office/drawing/2014/main" id="{19E234BD-61D8-4C68-BA56-5B278589B819}"/>
              </a:ext>
            </a:extLst>
          </p:cNvPr>
          <p:cNvPicPr>
            <a:picLocks noGrp="1" noChangeAspect="1"/>
          </p:cNvPicPr>
          <p:nvPr>
            <p:ph type="pic" sz="quarter" idx="10"/>
          </p:nvPr>
        </p:nvPicPr>
        <p:blipFill>
          <a:blip r:embed="rId15">
            <a:extLst>
              <a:ext uri="{28A0092B-C50C-407E-A947-70E740481C1C}">
                <a14:useLocalDpi xmlns:a14="http://schemas.microsoft.com/office/drawing/2010/main" val="0"/>
              </a:ext>
            </a:extLst>
          </a:blip>
          <a:srcRect t="15107" b="15107"/>
          <a:stretch>
            <a:fillRect/>
          </a:stretch>
        </p:blipFill>
        <p:spPr/>
      </p:pic>
      <p:pic>
        <p:nvPicPr>
          <p:cNvPr id="21" name="図プレースホルダー 20">
            <a:extLst>
              <a:ext uri="{FF2B5EF4-FFF2-40B4-BE49-F238E27FC236}">
                <a16:creationId xmlns:a16="http://schemas.microsoft.com/office/drawing/2014/main" id="{4E62C9ED-DA97-483C-B7FE-90E6CAF681B9}"/>
              </a:ext>
            </a:extLst>
          </p:cNvPr>
          <p:cNvPicPr>
            <a:picLocks noGrp="1" noChangeAspect="1"/>
          </p:cNvPicPr>
          <p:nvPr>
            <p:ph type="pic" sz="quarter" idx="11"/>
          </p:nvPr>
        </p:nvPicPr>
        <p:blipFill>
          <a:blip r:embed="rId16">
            <a:extLst>
              <a:ext uri="{28A0092B-C50C-407E-A947-70E740481C1C}">
                <a14:useLocalDpi xmlns:a14="http://schemas.microsoft.com/office/drawing/2010/main" val="0"/>
              </a:ext>
            </a:extLst>
          </a:blip>
          <a:srcRect l="5464" r="5464"/>
          <a:stretch>
            <a:fillRect/>
          </a:stretch>
        </p:blipFill>
        <p:spPr/>
      </p:pic>
      <p:pic>
        <p:nvPicPr>
          <p:cNvPr id="16" name="図プレースホルダー 15">
            <a:extLst>
              <a:ext uri="{FF2B5EF4-FFF2-40B4-BE49-F238E27FC236}">
                <a16:creationId xmlns:a16="http://schemas.microsoft.com/office/drawing/2014/main" id="{809FF9C8-728B-48DA-8645-8ACF3F4C0E33}"/>
              </a:ext>
            </a:extLst>
          </p:cNvPr>
          <p:cNvPicPr>
            <a:picLocks noGrp="1" noChangeAspect="1"/>
          </p:cNvPicPr>
          <p:nvPr>
            <p:ph type="pic" sz="quarter" idx="12"/>
          </p:nvPr>
        </p:nvPicPr>
        <p:blipFill>
          <a:blip r:embed="rId17">
            <a:extLst>
              <a:ext uri="{28A0092B-C50C-407E-A947-70E740481C1C}">
                <a14:useLocalDpi xmlns:a14="http://schemas.microsoft.com/office/drawing/2010/main" val="0"/>
              </a:ext>
            </a:extLst>
          </a:blip>
          <a:srcRect t="379" b="379"/>
          <a:stretch/>
        </p:blipFill>
        <p:spPr>
          <a:xfrm rot="235179">
            <a:off x="2042715" y="4551717"/>
            <a:ext cx="1083260" cy="806626"/>
          </a:xfrm>
        </p:spPr>
      </p:pic>
      <p:pic>
        <p:nvPicPr>
          <p:cNvPr id="53" name="図プレースホルダー 52">
            <a:extLst>
              <a:ext uri="{FF2B5EF4-FFF2-40B4-BE49-F238E27FC236}">
                <a16:creationId xmlns:a16="http://schemas.microsoft.com/office/drawing/2014/main" id="{C256DEBF-9806-48D5-80C1-73073E85F604}"/>
              </a:ext>
            </a:extLst>
          </p:cNvPr>
          <p:cNvPicPr>
            <a:picLocks noGrp="1" noChangeAspect="1"/>
          </p:cNvPicPr>
          <p:nvPr>
            <p:ph type="pic" sz="quarter" idx="14"/>
          </p:nvPr>
        </p:nvPicPr>
        <p:blipFill>
          <a:blip r:embed="rId18">
            <a:extLst>
              <a:ext uri="{28A0092B-C50C-407E-A947-70E740481C1C}">
                <a14:useLocalDpi xmlns:a14="http://schemas.microsoft.com/office/drawing/2010/main" val="0"/>
              </a:ext>
            </a:extLst>
          </a:blip>
          <a:srcRect t="17242" b="17242"/>
          <a:stretch>
            <a:fillRect/>
          </a:stretch>
        </p:blipFill>
        <p:spPr>
          <a:xfrm>
            <a:off x="5472113" y="1968500"/>
            <a:ext cx="3995737" cy="1858963"/>
          </a:xfrm>
          <a:blipFill>
            <a:blip r:embed="rId19"/>
            <a:srcRect/>
            <a:stretch>
              <a:fillRect l="-611" t="-9738" r="-611" b="-35362"/>
            </a:stretch>
          </a:blipFill>
        </p:spPr>
      </p:pic>
      <p:pic>
        <p:nvPicPr>
          <p:cNvPr id="55" name="図プレースホルダー 54">
            <a:extLst>
              <a:ext uri="{FF2B5EF4-FFF2-40B4-BE49-F238E27FC236}">
                <a16:creationId xmlns:a16="http://schemas.microsoft.com/office/drawing/2014/main" id="{72EE6583-4E2A-4176-B3F5-6C65C1C70A71}"/>
              </a:ext>
            </a:extLst>
          </p:cNvPr>
          <p:cNvPicPr>
            <a:picLocks noGrp="1" noChangeAspect="1"/>
          </p:cNvPicPr>
          <p:nvPr>
            <p:ph type="pic" sz="quarter" idx="15"/>
          </p:nvPr>
        </p:nvPicPr>
        <p:blipFill>
          <a:blip r:embed="rId20">
            <a:extLst>
              <a:ext uri="{28A0092B-C50C-407E-A947-70E740481C1C}">
                <a14:useLocalDpi xmlns:a14="http://schemas.microsoft.com/office/drawing/2010/main" val="0"/>
              </a:ext>
            </a:extLst>
          </a:blip>
          <a:srcRect l="23" r="23"/>
          <a:stretch>
            <a:fillRect/>
          </a:stretch>
        </p:blipFill>
        <p:spPr/>
      </p:pic>
      <p:pic>
        <p:nvPicPr>
          <p:cNvPr id="57" name="図プレースホルダー 56">
            <a:extLst>
              <a:ext uri="{FF2B5EF4-FFF2-40B4-BE49-F238E27FC236}">
                <a16:creationId xmlns:a16="http://schemas.microsoft.com/office/drawing/2014/main" id="{EAFC0772-881C-4161-842B-8B2D9F053223}"/>
              </a:ext>
            </a:extLst>
          </p:cNvPr>
          <p:cNvPicPr>
            <a:picLocks noGrp="1" noChangeAspect="1"/>
          </p:cNvPicPr>
          <p:nvPr>
            <p:ph type="pic" sz="quarter" idx="16"/>
          </p:nvPr>
        </p:nvPicPr>
        <p:blipFill>
          <a:blip r:embed="rId21">
            <a:extLst>
              <a:ext uri="{28A0092B-C50C-407E-A947-70E740481C1C}">
                <a14:useLocalDpi xmlns:a14="http://schemas.microsoft.com/office/drawing/2010/main" val="0"/>
              </a:ext>
            </a:extLst>
          </a:blip>
          <a:srcRect l="5218" r="5218"/>
          <a:stretch>
            <a:fillRect/>
          </a:stretch>
        </p:blipFill>
        <p:spPr/>
      </p:pic>
      <p:pic>
        <p:nvPicPr>
          <p:cNvPr id="59" name="図プレースホルダー 58">
            <a:extLst>
              <a:ext uri="{FF2B5EF4-FFF2-40B4-BE49-F238E27FC236}">
                <a16:creationId xmlns:a16="http://schemas.microsoft.com/office/drawing/2014/main" id="{8E5039DC-746D-4C7E-853D-E1F1465B295C}"/>
              </a:ext>
            </a:extLst>
          </p:cNvPr>
          <p:cNvPicPr>
            <a:picLocks noGrp="1" noChangeAspect="1"/>
          </p:cNvPicPr>
          <p:nvPr>
            <p:ph type="pic" sz="quarter" idx="17"/>
          </p:nvPr>
        </p:nvPicPr>
        <p:blipFill>
          <a:blip r:embed="rId22">
            <a:extLst>
              <a:ext uri="{28A0092B-C50C-407E-A947-70E740481C1C}">
                <a14:useLocalDpi xmlns:a14="http://schemas.microsoft.com/office/drawing/2010/main" val="0"/>
              </a:ext>
            </a:extLst>
          </a:blip>
          <a:srcRect l="5106" r="5106"/>
          <a:stretch>
            <a:fillRect/>
          </a:stretch>
        </p:blipFill>
        <p:spPr/>
      </p:pic>
      <p:sp>
        <p:nvSpPr>
          <p:cNvPr id="135" name="Freeform 10">
            <a:extLst>
              <a:ext uri="{FF2B5EF4-FFF2-40B4-BE49-F238E27FC236}">
                <a16:creationId xmlns:a16="http://schemas.microsoft.com/office/drawing/2014/main" id="{F2F95C25-B53F-4F63-8EA0-C4746DCC2602}"/>
              </a:ext>
            </a:extLst>
          </p:cNvPr>
          <p:cNvSpPr>
            <a:spLocks/>
          </p:cNvSpPr>
          <p:nvPr/>
        </p:nvSpPr>
        <p:spPr bwMode="auto">
          <a:xfrm>
            <a:off x="8531537" y="1538287"/>
            <a:ext cx="1031875" cy="110966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136" name="図 135">
            <a:extLst>
              <a:ext uri="{FF2B5EF4-FFF2-40B4-BE49-F238E27FC236}">
                <a16:creationId xmlns:a16="http://schemas.microsoft.com/office/drawing/2014/main" id="{7E6AC85A-BC06-4407-AF6C-7BB18AE2A32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770913" y="1749771"/>
            <a:ext cx="542525" cy="218760"/>
          </a:xfrm>
          <a:prstGeom prst="rect">
            <a:avLst/>
          </a:prstGeom>
        </p:spPr>
      </p:pic>
      <p:sp>
        <p:nvSpPr>
          <p:cNvPr id="137" name="テキスト ボックス 136">
            <a:extLst>
              <a:ext uri="{FF2B5EF4-FFF2-40B4-BE49-F238E27FC236}">
                <a16:creationId xmlns:a16="http://schemas.microsoft.com/office/drawing/2014/main" id="{D4B4BC45-D079-4808-BE1A-570DCBD4438C}"/>
              </a:ext>
            </a:extLst>
          </p:cNvPr>
          <p:cNvSpPr txBox="1"/>
          <p:nvPr/>
        </p:nvSpPr>
        <p:spPr>
          <a:xfrm>
            <a:off x="8538691" y="1957807"/>
            <a:ext cx="991369" cy="494431"/>
          </a:xfrm>
          <a:prstGeom prst="rect">
            <a:avLst/>
          </a:prstGeom>
          <a:noFill/>
        </p:spPr>
        <p:txBody>
          <a:bodyPr wrap="square" rtlCol="0">
            <a:spAutoFit/>
          </a:bodyPr>
          <a:lstStyle/>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☆花舞踊を撮ろう！</a:t>
            </a:r>
            <a:br>
              <a:rPr kumimoji="1" lang="ja-JP" altLang="en-US" sz="600" b="1" dirty="0">
                <a:solidFill>
                  <a:schemeClr val="bg1"/>
                </a:solidFill>
                <a:latin typeface="游ゴシック" panose="020B0400000000000000" pitchFamily="50" charset="-128"/>
                <a:ea typeface="游ゴシック" panose="020B0400000000000000" pitchFamily="50" charset="-128"/>
              </a:rPr>
            </a:br>
            <a:r>
              <a:rPr kumimoji="1" lang="ja-JP" altLang="en-US" sz="600" b="1" dirty="0">
                <a:solidFill>
                  <a:schemeClr val="bg1"/>
                </a:solidFill>
                <a:latin typeface="游ゴシック" panose="020B0400000000000000" pitchFamily="50" charset="-128"/>
                <a:ea typeface="游ゴシック" panose="020B0400000000000000" pitchFamily="50" charset="-128"/>
              </a:rPr>
              <a:t>☆館内のお花を撮ろう</a:t>
            </a: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☆雪がヤバいところ</a:t>
            </a:r>
          </a:p>
        </p:txBody>
      </p:sp>
      <p:sp>
        <p:nvSpPr>
          <p:cNvPr id="97" name="Freeform 10">
            <a:extLst>
              <a:ext uri="{FF2B5EF4-FFF2-40B4-BE49-F238E27FC236}">
                <a16:creationId xmlns:a16="http://schemas.microsoft.com/office/drawing/2014/main" id="{AE37F3B0-29C1-4B01-9A58-C9D26D9D0B56}"/>
              </a:ext>
            </a:extLst>
          </p:cNvPr>
          <p:cNvSpPr>
            <a:spLocks/>
          </p:cNvSpPr>
          <p:nvPr/>
        </p:nvSpPr>
        <p:spPr bwMode="auto">
          <a:xfrm>
            <a:off x="3563938" y="1538287"/>
            <a:ext cx="1031875" cy="1109663"/>
          </a:xfrm>
          <a:custGeom>
            <a:avLst/>
            <a:gdLst>
              <a:gd name="T0" fmla="*/ 871 w 1759"/>
              <a:gd name="T1" fmla="*/ 0 h 1905"/>
              <a:gd name="T2" fmla="*/ 871 w 1759"/>
              <a:gd name="T3" fmla="*/ 0 h 1905"/>
              <a:gd name="T4" fmla="*/ 1148 w 1759"/>
              <a:gd name="T5" fmla="*/ 104 h 1905"/>
              <a:gd name="T6" fmla="*/ 1470 w 1759"/>
              <a:gd name="T7" fmla="*/ 287 h 1905"/>
              <a:gd name="T8" fmla="*/ 1736 w 1759"/>
              <a:gd name="T9" fmla="*/ 714 h 1905"/>
              <a:gd name="T10" fmla="*/ 1740 w 1759"/>
              <a:gd name="T11" fmla="*/ 1235 h 1905"/>
              <a:gd name="T12" fmla="*/ 1508 w 1759"/>
              <a:gd name="T13" fmla="*/ 1564 h 1905"/>
              <a:gd name="T14" fmla="*/ 1043 w 1759"/>
              <a:gd name="T15" fmla="*/ 1830 h 1905"/>
              <a:gd name="T16" fmla="*/ 598 w 1759"/>
              <a:gd name="T17" fmla="*/ 1766 h 1905"/>
              <a:gd name="T18" fmla="*/ 179 w 1759"/>
              <a:gd name="T19" fmla="*/ 1527 h 1905"/>
              <a:gd name="T20" fmla="*/ 25 w 1759"/>
              <a:gd name="T21" fmla="*/ 1059 h 1905"/>
              <a:gd name="T22" fmla="*/ 14 w 1759"/>
              <a:gd name="T23" fmla="*/ 613 h 1905"/>
              <a:gd name="T24" fmla="*/ 310 w 1759"/>
              <a:gd name="T25" fmla="*/ 272 h 1905"/>
              <a:gd name="T26" fmla="*/ 669 w 1759"/>
              <a:gd name="T27" fmla="*/ 66 h 1905"/>
              <a:gd name="T28" fmla="*/ 871 w 1759"/>
              <a:gd name="T29" fmla="*/ 0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1905">
                <a:moveTo>
                  <a:pt x="871" y="0"/>
                </a:moveTo>
                <a:lnTo>
                  <a:pt x="871" y="0"/>
                </a:lnTo>
                <a:cubicBezTo>
                  <a:pt x="942" y="0"/>
                  <a:pt x="1002" y="7"/>
                  <a:pt x="1148" y="104"/>
                </a:cubicBezTo>
                <a:cubicBezTo>
                  <a:pt x="1294" y="201"/>
                  <a:pt x="1380" y="257"/>
                  <a:pt x="1470" y="287"/>
                </a:cubicBezTo>
                <a:cubicBezTo>
                  <a:pt x="1560" y="317"/>
                  <a:pt x="1759" y="385"/>
                  <a:pt x="1736" y="714"/>
                </a:cubicBezTo>
                <a:cubicBezTo>
                  <a:pt x="1714" y="1044"/>
                  <a:pt x="1725" y="1148"/>
                  <a:pt x="1740" y="1235"/>
                </a:cubicBezTo>
                <a:cubicBezTo>
                  <a:pt x="1755" y="1321"/>
                  <a:pt x="1687" y="1489"/>
                  <a:pt x="1508" y="1564"/>
                </a:cubicBezTo>
                <a:cubicBezTo>
                  <a:pt x="1328" y="1639"/>
                  <a:pt x="1137" y="1777"/>
                  <a:pt x="1043" y="1830"/>
                </a:cubicBezTo>
                <a:cubicBezTo>
                  <a:pt x="950" y="1882"/>
                  <a:pt x="823" y="1905"/>
                  <a:pt x="598" y="1766"/>
                </a:cubicBezTo>
                <a:cubicBezTo>
                  <a:pt x="373" y="1628"/>
                  <a:pt x="340" y="1601"/>
                  <a:pt x="179" y="1527"/>
                </a:cubicBezTo>
                <a:cubicBezTo>
                  <a:pt x="18" y="1452"/>
                  <a:pt x="18" y="1257"/>
                  <a:pt x="25" y="1059"/>
                </a:cubicBezTo>
                <a:cubicBezTo>
                  <a:pt x="32" y="860"/>
                  <a:pt x="29" y="722"/>
                  <a:pt x="14" y="613"/>
                </a:cubicBezTo>
                <a:cubicBezTo>
                  <a:pt x="0" y="504"/>
                  <a:pt x="119" y="343"/>
                  <a:pt x="310" y="272"/>
                </a:cubicBezTo>
                <a:cubicBezTo>
                  <a:pt x="501" y="201"/>
                  <a:pt x="628" y="100"/>
                  <a:pt x="669" y="66"/>
                </a:cubicBezTo>
                <a:cubicBezTo>
                  <a:pt x="710" y="33"/>
                  <a:pt x="815" y="0"/>
                  <a:pt x="871" y="0"/>
                </a:cubicBezTo>
                <a:close/>
              </a:path>
            </a:pathLst>
          </a:custGeom>
          <a:solidFill>
            <a:srgbClr val="F046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游ゴシック" panose="020B0400000000000000" pitchFamily="50" charset="-128"/>
              <a:ea typeface="游ゴシック" panose="020B0400000000000000" pitchFamily="50" charset="-128"/>
            </a:endParaRPr>
          </a:p>
        </p:txBody>
      </p:sp>
      <p:pic>
        <p:nvPicPr>
          <p:cNvPr id="41" name="図 40">
            <a:extLst>
              <a:ext uri="{FF2B5EF4-FFF2-40B4-BE49-F238E27FC236}">
                <a16:creationId xmlns:a16="http://schemas.microsoft.com/office/drawing/2014/main" id="{84F7BE7F-4BF2-45A9-A860-5AD98E096AE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803314" y="1749771"/>
            <a:ext cx="542525" cy="218760"/>
          </a:xfrm>
          <a:prstGeom prst="rect">
            <a:avLst/>
          </a:prstGeom>
        </p:spPr>
      </p:pic>
      <p:sp>
        <p:nvSpPr>
          <p:cNvPr id="42" name="テキスト ボックス 41">
            <a:extLst>
              <a:ext uri="{FF2B5EF4-FFF2-40B4-BE49-F238E27FC236}">
                <a16:creationId xmlns:a16="http://schemas.microsoft.com/office/drawing/2014/main" id="{EA56299D-9ECB-4EAF-80E5-98FE0A8012BE}"/>
              </a:ext>
            </a:extLst>
          </p:cNvPr>
          <p:cNvSpPr txBox="1"/>
          <p:nvPr/>
        </p:nvSpPr>
        <p:spPr>
          <a:xfrm>
            <a:off x="3505889" y="2010586"/>
            <a:ext cx="1158154" cy="494687"/>
          </a:xfrm>
          <a:prstGeom prst="rect">
            <a:avLst/>
          </a:prstGeom>
          <a:noFill/>
        </p:spPr>
        <p:txBody>
          <a:bodyPr wrap="square" rtlCol="0">
            <a:spAutoFit/>
          </a:bodyPr>
          <a:lstStyle/>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〇浴衣でツーショット！</a:t>
            </a:r>
            <a:endParaRPr kumimoji="1" lang="en-US" altLang="ja-JP" sz="600" b="1" dirty="0">
              <a:solidFill>
                <a:schemeClr val="bg1"/>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〇露天風呂のお写真</a:t>
            </a:r>
            <a:endParaRPr kumimoji="1" lang="en-US" altLang="ja-JP" sz="600" b="1" dirty="0">
              <a:solidFill>
                <a:schemeClr val="bg1"/>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sz="600" b="1" dirty="0">
                <a:solidFill>
                  <a:schemeClr val="bg1"/>
                </a:solidFill>
                <a:latin typeface="游ゴシック" panose="020B0400000000000000" pitchFamily="50" charset="-128"/>
                <a:ea typeface="游ゴシック" panose="020B0400000000000000" pitchFamily="50" charset="-128"/>
              </a:rPr>
              <a:t>〇はばたく鳥</a:t>
            </a:r>
            <a:endParaRPr kumimoji="1" lang="en-US" altLang="ja-JP" sz="600" b="1" dirty="0">
              <a:solidFill>
                <a:schemeClr val="bg1"/>
              </a:solidFill>
              <a:latin typeface="游ゴシック" panose="020B0400000000000000" pitchFamily="50" charset="-128"/>
              <a:ea typeface="游ゴシック" panose="020B0400000000000000" pitchFamily="50" charset="-128"/>
            </a:endParaRPr>
          </a:p>
        </p:txBody>
      </p:sp>
      <p:pic>
        <p:nvPicPr>
          <p:cNvPr id="72" name="図 71">
            <a:extLst>
              <a:ext uri="{FF2B5EF4-FFF2-40B4-BE49-F238E27FC236}">
                <a16:creationId xmlns:a16="http://schemas.microsoft.com/office/drawing/2014/main" id="{83C91A9A-5C11-41EE-B42F-DD3C185CD0C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78679" y="4375246"/>
            <a:ext cx="204737" cy="259667"/>
          </a:xfrm>
          <a:prstGeom prst="rect">
            <a:avLst/>
          </a:prstGeom>
        </p:spPr>
      </p:pic>
      <p:pic>
        <p:nvPicPr>
          <p:cNvPr id="73" name="図 72">
            <a:extLst>
              <a:ext uri="{FF2B5EF4-FFF2-40B4-BE49-F238E27FC236}">
                <a16:creationId xmlns:a16="http://schemas.microsoft.com/office/drawing/2014/main" id="{6345D6AA-2DD4-4F96-A87E-4749DEEC94A8}"/>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rot="18277193">
            <a:off x="2463234" y="4414218"/>
            <a:ext cx="261302" cy="155148"/>
          </a:xfrm>
          <a:prstGeom prst="rect">
            <a:avLst/>
          </a:prstGeom>
        </p:spPr>
      </p:pic>
      <p:pic>
        <p:nvPicPr>
          <p:cNvPr id="74" name="図 73">
            <a:extLst>
              <a:ext uri="{FF2B5EF4-FFF2-40B4-BE49-F238E27FC236}">
                <a16:creationId xmlns:a16="http://schemas.microsoft.com/office/drawing/2014/main" id="{9939376F-1577-4755-BBA8-277CABF4A4E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6082032">
            <a:off x="3876892" y="4444196"/>
            <a:ext cx="382260" cy="243760"/>
          </a:xfrm>
          <a:prstGeom prst="rect">
            <a:avLst/>
          </a:prstGeom>
        </p:spPr>
      </p:pic>
      <p:pic>
        <p:nvPicPr>
          <p:cNvPr id="79" name="図 78">
            <a:extLst>
              <a:ext uri="{FF2B5EF4-FFF2-40B4-BE49-F238E27FC236}">
                <a16:creationId xmlns:a16="http://schemas.microsoft.com/office/drawing/2014/main" id="{B2811BBB-075E-47A3-8CF9-4A3665B89AC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946279" y="4375246"/>
            <a:ext cx="204737" cy="259667"/>
          </a:xfrm>
          <a:prstGeom prst="rect">
            <a:avLst/>
          </a:prstGeom>
        </p:spPr>
      </p:pic>
      <p:pic>
        <p:nvPicPr>
          <p:cNvPr id="80" name="図 79">
            <a:extLst>
              <a:ext uri="{FF2B5EF4-FFF2-40B4-BE49-F238E27FC236}">
                <a16:creationId xmlns:a16="http://schemas.microsoft.com/office/drawing/2014/main" id="{53C88D94-4D2C-45EA-8485-6614D49C5935}"/>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rot="18277193">
            <a:off x="7430834" y="4414218"/>
            <a:ext cx="261302" cy="155148"/>
          </a:xfrm>
          <a:prstGeom prst="rect">
            <a:avLst/>
          </a:prstGeom>
        </p:spPr>
      </p:pic>
      <p:pic>
        <p:nvPicPr>
          <p:cNvPr id="81" name="図 80">
            <a:extLst>
              <a:ext uri="{FF2B5EF4-FFF2-40B4-BE49-F238E27FC236}">
                <a16:creationId xmlns:a16="http://schemas.microsoft.com/office/drawing/2014/main" id="{AE1B46F9-09C6-43FA-BD77-B414ECC6A92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6082032">
            <a:off x="8844492" y="4444196"/>
            <a:ext cx="382260" cy="243760"/>
          </a:xfrm>
          <a:prstGeom prst="rect">
            <a:avLst/>
          </a:prstGeom>
        </p:spPr>
      </p:pic>
      <p:pic>
        <p:nvPicPr>
          <p:cNvPr id="83" name="図 82">
            <a:extLst>
              <a:ext uri="{FF2B5EF4-FFF2-40B4-BE49-F238E27FC236}">
                <a16:creationId xmlns:a16="http://schemas.microsoft.com/office/drawing/2014/main" id="{D3A1AD40-A615-46FA-8595-3D876A78012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9589">
            <a:off x="1490562" y="5437235"/>
            <a:ext cx="233366" cy="233366"/>
          </a:xfrm>
          <a:prstGeom prst="rect">
            <a:avLst/>
          </a:prstGeom>
        </p:spPr>
      </p:pic>
      <p:pic>
        <p:nvPicPr>
          <p:cNvPr id="50" name="図プレースホルダー 49">
            <a:extLst>
              <a:ext uri="{FF2B5EF4-FFF2-40B4-BE49-F238E27FC236}">
                <a16:creationId xmlns:a16="http://schemas.microsoft.com/office/drawing/2014/main" id="{AE45EB26-7788-4709-AF98-65948DDA4562}"/>
              </a:ext>
            </a:extLst>
          </p:cNvPr>
          <p:cNvPicPr>
            <a:picLocks noGrp="1" noChangeAspect="1"/>
          </p:cNvPicPr>
          <p:nvPr>
            <p:ph type="pic" sz="quarter" idx="13"/>
          </p:nvPr>
        </p:nvPicPr>
        <p:blipFill>
          <a:blip r:embed="rId27">
            <a:extLst>
              <a:ext uri="{28A0092B-C50C-407E-A947-70E740481C1C}">
                <a14:useLocalDpi xmlns:a14="http://schemas.microsoft.com/office/drawing/2010/main" val="0"/>
              </a:ext>
            </a:extLst>
          </a:blip>
          <a:srcRect l="22215" r="22215"/>
          <a:stretch>
            <a:fillRect/>
          </a:stretch>
        </p:blipFill>
        <p:spPr/>
      </p:pic>
      <p:pic>
        <p:nvPicPr>
          <p:cNvPr id="88" name="図 87">
            <a:extLst>
              <a:ext uri="{FF2B5EF4-FFF2-40B4-BE49-F238E27FC236}">
                <a16:creationId xmlns:a16="http://schemas.microsoft.com/office/drawing/2014/main" id="{AB5FD03F-4D5C-4C34-BE11-3DB5EC6C62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4105">
            <a:off x="4197610" y="5540181"/>
            <a:ext cx="233366" cy="233366"/>
          </a:xfrm>
          <a:prstGeom prst="rect">
            <a:avLst/>
          </a:prstGeom>
        </p:spPr>
      </p:pic>
      <p:sp>
        <p:nvSpPr>
          <p:cNvPr id="51" name="テキスト ボックス 50">
            <a:extLst>
              <a:ext uri="{FF2B5EF4-FFF2-40B4-BE49-F238E27FC236}">
                <a16:creationId xmlns:a16="http://schemas.microsoft.com/office/drawing/2014/main" id="{3123C8DE-2332-4BD9-ADBA-E22436C05E89}"/>
              </a:ext>
            </a:extLst>
          </p:cNvPr>
          <p:cNvSpPr txBox="1"/>
          <p:nvPr/>
        </p:nvSpPr>
        <p:spPr>
          <a:xfrm>
            <a:off x="712020" y="828133"/>
            <a:ext cx="3881832" cy="461665"/>
          </a:xfrm>
          <a:prstGeom prst="rect">
            <a:avLst/>
          </a:prstGeom>
          <a:noFill/>
        </p:spPr>
        <p:txBody>
          <a:bodyPr wrap="none" rtlCol="0">
            <a:spAutoFit/>
          </a:bodyPr>
          <a:lstStyle/>
          <a:p>
            <a:r>
              <a:rPr kumimoji="1" lang="en-US" altLang="ja-JP" sz="2400" dirty="0">
                <a:ln>
                  <a:solidFill>
                    <a:schemeClr val="accent2">
                      <a:lumMod val="60000"/>
                      <a:lumOff val="40000"/>
                    </a:schemeClr>
                  </a:solidFill>
                </a:ln>
                <a:solidFill>
                  <a:schemeClr val="bg1"/>
                </a:solidFill>
                <a:latin typeface="Copperplate Gothic Bold" panose="020E0705020206020404" pitchFamily="34" charset="0"/>
              </a:rPr>
              <a:t>Trip Accommodation</a:t>
            </a:r>
            <a:r>
              <a:rPr kumimoji="1" lang="ja-JP" altLang="en-US" sz="2400" dirty="0">
                <a:ln>
                  <a:solidFill>
                    <a:schemeClr val="accent2">
                      <a:lumMod val="60000"/>
                      <a:lumOff val="40000"/>
                    </a:schemeClr>
                  </a:solidFill>
                </a:ln>
                <a:solidFill>
                  <a:schemeClr val="bg1"/>
                </a:solidFill>
                <a:latin typeface="Copperplate Gothic Bold" panose="020E0705020206020404" pitchFamily="34" charset="0"/>
              </a:rPr>
              <a:t> </a:t>
            </a:r>
            <a:r>
              <a:rPr kumimoji="1" lang="en-US" altLang="ja-JP" sz="2400" dirty="0">
                <a:ln>
                  <a:solidFill>
                    <a:schemeClr val="accent2">
                      <a:lumMod val="60000"/>
                      <a:lumOff val="40000"/>
                    </a:schemeClr>
                  </a:solidFill>
                </a:ln>
                <a:solidFill>
                  <a:schemeClr val="bg1"/>
                </a:solidFill>
                <a:latin typeface="Copperplate Gothic Bold" panose="020E0705020206020404" pitchFamily="34" charset="0"/>
              </a:rPr>
              <a:t> </a:t>
            </a:r>
            <a:endParaRPr kumimoji="1" lang="ja-JP" altLang="en-US" sz="2400" dirty="0">
              <a:ln>
                <a:solidFill>
                  <a:schemeClr val="accent2">
                    <a:lumMod val="60000"/>
                    <a:lumOff val="40000"/>
                  </a:schemeClr>
                </a:solidFill>
              </a:ln>
              <a:solidFill>
                <a:schemeClr val="bg1"/>
              </a:solidFill>
              <a:latin typeface="Copperplate Gothic Bold" panose="020E0705020206020404" pitchFamily="34" charset="0"/>
            </a:endParaRPr>
          </a:p>
        </p:txBody>
      </p:sp>
      <p:sp>
        <p:nvSpPr>
          <p:cNvPr id="90" name="テキスト ボックス 89">
            <a:extLst>
              <a:ext uri="{FF2B5EF4-FFF2-40B4-BE49-F238E27FC236}">
                <a16:creationId xmlns:a16="http://schemas.microsoft.com/office/drawing/2014/main" id="{51724D71-175B-497E-B0DA-DCC4E0AC82A3}"/>
              </a:ext>
            </a:extLst>
          </p:cNvPr>
          <p:cNvSpPr txBox="1"/>
          <p:nvPr/>
        </p:nvSpPr>
        <p:spPr>
          <a:xfrm>
            <a:off x="5620569" y="860722"/>
            <a:ext cx="3881832" cy="461665"/>
          </a:xfrm>
          <a:prstGeom prst="rect">
            <a:avLst/>
          </a:prstGeom>
          <a:noFill/>
        </p:spPr>
        <p:txBody>
          <a:bodyPr wrap="none" rtlCol="0">
            <a:spAutoFit/>
          </a:bodyPr>
          <a:lstStyle/>
          <a:p>
            <a:r>
              <a:rPr kumimoji="1" lang="en-US" altLang="ja-JP" sz="2400" dirty="0">
                <a:ln>
                  <a:solidFill>
                    <a:schemeClr val="accent2">
                      <a:lumMod val="60000"/>
                      <a:lumOff val="40000"/>
                    </a:schemeClr>
                  </a:solidFill>
                </a:ln>
                <a:solidFill>
                  <a:schemeClr val="bg1"/>
                </a:solidFill>
                <a:latin typeface="Copperplate Gothic Bold" panose="020E0705020206020404" pitchFamily="34" charset="0"/>
              </a:rPr>
              <a:t>Trip Accommodation</a:t>
            </a:r>
            <a:r>
              <a:rPr kumimoji="1" lang="ja-JP" altLang="en-US" sz="2400" dirty="0">
                <a:ln>
                  <a:solidFill>
                    <a:schemeClr val="accent2">
                      <a:lumMod val="60000"/>
                      <a:lumOff val="40000"/>
                    </a:schemeClr>
                  </a:solidFill>
                </a:ln>
                <a:solidFill>
                  <a:schemeClr val="bg1"/>
                </a:solidFill>
                <a:latin typeface="Copperplate Gothic Bold" panose="020E0705020206020404" pitchFamily="34" charset="0"/>
              </a:rPr>
              <a:t> </a:t>
            </a:r>
            <a:r>
              <a:rPr kumimoji="1" lang="en-US" altLang="ja-JP" sz="2400" dirty="0">
                <a:ln>
                  <a:solidFill>
                    <a:schemeClr val="accent2">
                      <a:lumMod val="60000"/>
                      <a:lumOff val="40000"/>
                    </a:schemeClr>
                  </a:solidFill>
                </a:ln>
                <a:solidFill>
                  <a:schemeClr val="bg1"/>
                </a:solidFill>
                <a:latin typeface="Copperplate Gothic Bold" panose="020E0705020206020404" pitchFamily="34" charset="0"/>
              </a:rPr>
              <a:t> </a:t>
            </a:r>
            <a:endParaRPr kumimoji="1" lang="ja-JP" altLang="en-US" sz="2400" dirty="0">
              <a:ln>
                <a:solidFill>
                  <a:schemeClr val="accent2">
                    <a:lumMod val="60000"/>
                    <a:lumOff val="40000"/>
                  </a:schemeClr>
                </a:solidFill>
              </a:ln>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82025838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1838</Words>
  <Application>Microsoft Office PowerPoint</Application>
  <PresentationFormat>A4 210 x 297 mm</PresentationFormat>
  <Paragraphs>299</Paragraphs>
  <Slides>13</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13</vt:i4>
      </vt:variant>
    </vt:vector>
  </HeadingPairs>
  <TitlesOfParts>
    <vt:vector size="24" baseType="lpstr">
      <vt:lpstr>BIZ UDPゴシック</vt:lpstr>
      <vt:lpstr>HGSｺﾞｼｯｸE</vt:lpstr>
      <vt:lpstr>ＭＳ ゴシック</vt:lpstr>
      <vt:lpstr>UD デジタル 教科書体 N-B</vt:lpstr>
      <vt:lpstr>UD デジタル 教科書体 NK-B</vt:lpstr>
      <vt:lpstr>UD デジタル 教科書体 NP-B</vt:lpstr>
      <vt:lpstr>游ゴシック</vt:lpstr>
      <vt:lpstr>游明朝 Demibold</vt:lpstr>
      <vt:lpstr>Arial</vt:lpstr>
      <vt:lpstr>Copperplate Gothic Bold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2019-06-26T02:04:55Z</dcterms:created>
  <dcterms:modified xsi:type="dcterms:W3CDTF">2025-02-01T02:36:35Z</dcterms:modified>
</cp:coreProperties>
</file>